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0175200" cy="42062400"/>
  <p:notesSz cx="6858000" cy="9144000"/>
  <p:defaultTextStyle>
    <a:defPPr>
      <a:defRPr lang="en-US"/>
    </a:defPPr>
    <a:lvl1pPr marL="0" algn="l" defTabSz="3467405" rtl="0" eaLnBrk="1" latinLnBrk="0" hangingPunct="1">
      <a:defRPr sz="6826" kern="1200">
        <a:solidFill>
          <a:schemeClr val="tx1"/>
        </a:solidFill>
        <a:latin typeface="+mn-lt"/>
        <a:ea typeface="+mn-ea"/>
        <a:cs typeface="+mn-cs"/>
      </a:defRPr>
    </a:lvl1pPr>
    <a:lvl2pPr marL="1733702" algn="l" defTabSz="3467405" rtl="0" eaLnBrk="1" latinLnBrk="0" hangingPunct="1">
      <a:defRPr sz="6826" kern="1200">
        <a:solidFill>
          <a:schemeClr val="tx1"/>
        </a:solidFill>
        <a:latin typeface="+mn-lt"/>
        <a:ea typeface="+mn-ea"/>
        <a:cs typeface="+mn-cs"/>
      </a:defRPr>
    </a:lvl2pPr>
    <a:lvl3pPr marL="3467405" algn="l" defTabSz="3467405" rtl="0" eaLnBrk="1" latinLnBrk="0" hangingPunct="1">
      <a:defRPr sz="6826" kern="1200">
        <a:solidFill>
          <a:schemeClr val="tx1"/>
        </a:solidFill>
        <a:latin typeface="+mn-lt"/>
        <a:ea typeface="+mn-ea"/>
        <a:cs typeface="+mn-cs"/>
      </a:defRPr>
    </a:lvl3pPr>
    <a:lvl4pPr marL="5201107" algn="l" defTabSz="3467405" rtl="0" eaLnBrk="1" latinLnBrk="0" hangingPunct="1">
      <a:defRPr sz="6826" kern="1200">
        <a:solidFill>
          <a:schemeClr val="tx1"/>
        </a:solidFill>
        <a:latin typeface="+mn-lt"/>
        <a:ea typeface="+mn-ea"/>
        <a:cs typeface="+mn-cs"/>
      </a:defRPr>
    </a:lvl4pPr>
    <a:lvl5pPr marL="6934810" algn="l" defTabSz="3467405" rtl="0" eaLnBrk="1" latinLnBrk="0" hangingPunct="1">
      <a:defRPr sz="6826" kern="1200">
        <a:solidFill>
          <a:schemeClr val="tx1"/>
        </a:solidFill>
        <a:latin typeface="+mn-lt"/>
        <a:ea typeface="+mn-ea"/>
        <a:cs typeface="+mn-cs"/>
      </a:defRPr>
    </a:lvl5pPr>
    <a:lvl6pPr marL="8668512" algn="l" defTabSz="3467405" rtl="0" eaLnBrk="1" latinLnBrk="0" hangingPunct="1">
      <a:defRPr sz="6826" kern="1200">
        <a:solidFill>
          <a:schemeClr val="tx1"/>
        </a:solidFill>
        <a:latin typeface="+mn-lt"/>
        <a:ea typeface="+mn-ea"/>
        <a:cs typeface="+mn-cs"/>
      </a:defRPr>
    </a:lvl6pPr>
    <a:lvl7pPr marL="10402214" algn="l" defTabSz="3467405" rtl="0" eaLnBrk="1" latinLnBrk="0" hangingPunct="1">
      <a:defRPr sz="6826" kern="1200">
        <a:solidFill>
          <a:schemeClr val="tx1"/>
        </a:solidFill>
        <a:latin typeface="+mn-lt"/>
        <a:ea typeface="+mn-ea"/>
        <a:cs typeface="+mn-cs"/>
      </a:defRPr>
    </a:lvl7pPr>
    <a:lvl8pPr marL="12135917" algn="l" defTabSz="3467405" rtl="0" eaLnBrk="1" latinLnBrk="0" hangingPunct="1">
      <a:defRPr sz="6826" kern="1200">
        <a:solidFill>
          <a:schemeClr val="tx1"/>
        </a:solidFill>
        <a:latin typeface="+mn-lt"/>
        <a:ea typeface="+mn-ea"/>
        <a:cs typeface="+mn-cs"/>
      </a:defRPr>
    </a:lvl8pPr>
    <a:lvl9pPr marL="13869619" algn="l" defTabSz="3467405" rtl="0" eaLnBrk="1" latinLnBrk="0" hangingPunct="1">
      <a:defRPr sz="682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pos="95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5C4"/>
    <a:srgbClr val="F2DA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98"/>
    <p:restoredTop sz="88496" autoAdjust="0"/>
  </p:normalViewPr>
  <p:slideViewPr>
    <p:cSldViewPr snapToGrid="0">
      <p:cViewPr>
        <p:scale>
          <a:sx n="75" d="100"/>
          <a:sy n="75" d="100"/>
        </p:scale>
        <p:origin x="-2592" y="-5872"/>
      </p:cViewPr>
      <p:guideLst>
        <p:guide orient="horz" pos="13248"/>
        <p:guide pos="9504"/>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984E4-A19D-4DB4-A484-FFD6EB421BDB}" type="datetimeFigureOut">
              <a:rPr lang="en-US" smtClean="0"/>
              <a:t>5/25/16</a:t>
            </a:fld>
            <a:endParaRPr lang="en-US"/>
          </a:p>
        </p:txBody>
      </p:sp>
      <p:sp>
        <p:nvSpPr>
          <p:cNvPr id="4" name="Slide Image Placeholder 3"/>
          <p:cNvSpPr>
            <a:spLocks noGrp="1" noRot="1" noChangeAspect="1"/>
          </p:cNvSpPr>
          <p:nvPr>
            <p:ph type="sldImg" idx="2"/>
          </p:nvPr>
        </p:nvSpPr>
        <p:spPr>
          <a:xfrm>
            <a:off x="2322513" y="1143000"/>
            <a:ext cx="22129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3C237-9271-49DF-BEE6-8F6523173220}" type="slidenum">
              <a:rPr lang="en-US" smtClean="0"/>
              <a:t>‹n.›</a:t>
            </a:fld>
            <a:endParaRPr lang="en-US"/>
          </a:p>
        </p:txBody>
      </p:sp>
    </p:spTree>
    <p:extLst>
      <p:ext uri="{BB962C8B-B14F-4D97-AF65-F5344CB8AC3E}">
        <p14:creationId xmlns:p14="http://schemas.microsoft.com/office/powerpoint/2010/main" val="548153595"/>
      </p:ext>
    </p:extLst>
  </p:cSld>
  <p:clrMap bg1="lt1" tx1="dk1" bg2="lt2" tx2="dk2" accent1="accent1" accent2="accent2" accent3="accent3" accent4="accent4" accent5="accent5" accent6="accent6" hlink="hlink" folHlink="folHlink"/>
  <p:notesStyle>
    <a:lvl1pPr marL="0" algn="l" defTabSz="3467405" rtl="0" eaLnBrk="1" latinLnBrk="0" hangingPunct="1">
      <a:defRPr sz="4550" kern="1200">
        <a:solidFill>
          <a:schemeClr val="tx1"/>
        </a:solidFill>
        <a:latin typeface="+mn-lt"/>
        <a:ea typeface="+mn-ea"/>
        <a:cs typeface="+mn-cs"/>
      </a:defRPr>
    </a:lvl1pPr>
    <a:lvl2pPr marL="1733702" algn="l" defTabSz="3467405" rtl="0" eaLnBrk="1" latinLnBrk="0" hangingPunct="1">
      <a:defRPr sz="4550" kern="1200">
        <a:solidFill>
          <a:schemeClr val="tx1"/>
        </a:solidFill>
        <a:latin typeface="+mn-lt"/>
        <a:ea typeface="+mn-ea"/>
        <a:cs typeface="+mn-cs"/>
      </a:defRPr>
    </a:lvl2pPr>
    <a:lvl3pPr marL="3467405" algn="l" defTabSz="3467405" rtl="0" eaLnBrk="1" latinLnBrk="0" hangingPunct="1">
      <a:defRPr sz="4550" kern="1200">
        <a:solidFill>
          <a:schemeClr val="tx1"/>
        </a:solidFill>
        <a:latin typeface="+mn-lt"/>
        <a:ea typeface="+mn-ea"/>
        <a:cs typeface="+mn-cs"/>
      </a:defRPr>
    </a:lvl3pPr>
    <a:lvl4pPr marL="5201107" algn="l" defTabSz="3467405" rtl="0" eaLnBrk="1" latinLnBrk="0" hangingPunct="1">
      <a:defRPr sz="4550" kern="1200">
        <a:solidFill>
          <a:schemeClr val="tx1"/>
        </a:solidFill>
        <a:latin typeface="+mn-lt"/>
        <a:ea typeface="+mn-ea"/>
        <a:cs typeface="+mn-cs"/>
      </a:defRPr>
    </a:lvl4pPr>
    <a:lvl5pPr marL="6934810" algn="l" defTabSz="3467405" rtl="0" eaLnBrk="1" latinLnBrk="0" hangingPunct="1">
      <a:defRPr sz="4550" kern="1200">
        <a:solidFill>
          <a:schemeClr val="tx1"/>
        </a:solidFill>
        <a:latin typeface="+mn-lt"/>
        <a:ea typeface="+mn-ea"/>
        <a:cs typeface="+mn-cs"/>
      </a:defRPr>
    </a:lvl5pPr>
    <a:lvl6pPr marL="8668512" algn="l" defTabSz="3467405" rtl="0" eaLnBrk="1" latinLnBrk="0" hangingPunct="1">
      <a:defRPr sz="4550" kern="1200">
        <a:solidFill>
          <a:schemeClr val="tx1"/>
        </a:solidFill>
        <a:latin typeface="+mn-lt"/>
        <a:ea typeface="+mn-ea"/>
        <a:cs typeface="+mn-cs"/>
      </a:defRPr>
    </a:lvl6pPr>
    <a:lvl7pPr marL="10402214" algn="l" defTabSz="3467405" rtl="0" eaLnBrk="1" latinLnBrk="0" hangingPunct="1">
      <a:defRPr sz="4550" kern="1200">
        <a:solidFill>
          <a:schemeClr val="tx1"/>
        </a:solidFill>
        <a:latin typeface="+mn-lt"/>
        <a:ea typeface="+mn-ea"/>
        <a:cs typeface="+mn-cs"/>
      </a:defRPr>
    </a:lvl7pPr>
    <a:lvl8pPr marL="12135917" algn="l" defTabSz="3467405" rtl="0" eaLnBrk="1" latinLnBrk="0" hangingPunct="1">
      <a:defRPr sz="4550" kern="1200">
        <a:solidFill>
          <a:schemeClr val="tx1"/>
        </a:solidFill>
        <a:latin typeface="+mn-lt"/>
        <a:ea typeface="+mn-ea"/>
        <a:cs typeface="+mn-cs"/>
      </a:defRPr>
    </a:lvl8pPr>
    <a:lvl9pPr marL="13869619" algn="l" defTabSz="3467405" rtl="0" eaLnBrk="1" latinLnBrk="0" hangingPunct="1">
      <a:defRPr sz="45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0" dirty="0"/>
          </a:p>
        </p:txBody>
      </p:sp>
      <p:sp>
        <p:nvSpPr>
          <p:cNvPr id="4" name="Slide Number Placeholder 3"/>
          <p:cNvSpPr>
            <a:spLocks noGrp="1"/>
          </p:cNvSpPr>
          <p:nvPr>
            <p:ph type="sldNum" sz="quarter" idx="10"/>
          </p:nvPr>
        </p:nvSpPr>
        <p:spPr/>
        <p:txBody>
          <a:bodyPr/>
          <a:lstStyle/>
          <a:p>
            <a:fld id="{7183C237-9271-49DF-BEE6-8F6523173220}" type="slidenum">
              <a:rPr lang="en-US" smtClean="0"/>
              <a:t>1</a:t>
            </a:fld>
            <a:endParaRPr lang="en-US"/>
          </a:p>
        </p:txBody>
      </p:sp>
    </p:spTree>
    <p:extLst>
      <p:ext uri="{BB962C8B-B14F-4D97-AF65-F5344CB8AC3E}">
        <p14:creationId xmlns:p14="http://schemas.microsoft.com/office/powerpoint/2010/main" val="203345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3140" y="6883826"/>
            <a:ext cx="25648920" cy="14643947"/>
          </a:xfrm>
        </p:spPr>
        <p:txBody>
          <a:bodyPr anchor="b"/>
          <a:lstStyle>
            <a:lvl1pPr algn="ctr">
              <a:defRPr sz="19800"/>
            </a:lvl1pPr>
          </a:lstStyle>
          <a:p>
            <a:r>
              <a:rPr lang="en-US" smtClean="0"/>
              <a:t>Click to edit Master title style</a:t>
            </a:r>
            <a:endParaRPr lang="en-US" dirty="0"/>
          </a:p>
        </p:txBody>
      </p:sp>
      <p:sp>
        <p:nvSpPr>
          <p:cNvPr id="3" name="Subtitle 2"/>
          <p:cNvSpPr>
            <a:spLocks noGrp="1"/>
          </p:cNvSpPr>
          <p:nvPr>
            <p:ph type="subTitle" idx="1"/>
          </p:nvPr>
        </p:nvSpPr>
        <p:spPr>
          <a:xfrm>
            <a:off x="3771900" y="22092500"/>
            <a:ext cx="22631400" cy="10155340"/>
          </a:xfrm>
        </p:spPr>
        <p:txBody>
          <a:bodyPr/>
          <a:lstStyle>
            <a:lvl1pPr marL="0" indent="0" algn="ctr">
              <a:buNone/>
              <a:defRPr sz="7920"/>
            </a:lvl1pPr>
            <a:lvl2pPr marL="1508760" indent="0" algn="ctr">
              <a:buNone/>
              <a:defRPr sz="6600"/>
            </a:lvl2pPr>
            <a:lvl3pPr marL="3017520" indent="0" algn="ctr">
              <a:buNone/>
              <a:defRPr sz="5940"/>
            </a:lvl3pPr>
            <a:lvl4pPr marL="4526280" indent="0" algn="ctr">
              <a:buNone/>
              <a:defRPr sz="5280"/>
            </a:lvl4pPr>
            <a:lvl5pPr marL="6035040" indent="0" algn="ctr">
              <a:buNone/>
              <a:defRPr sz="5280"/>
            </a:lvl5pPr>
            <a:lvl6pPr marL="7543800" indent="0" algn="ctr">
              <a:buNone/>
              <a:defRPr sz="5280"/>
            </a:lvl6pPr>
            <a:lvl7pPr marL="9052560" indent="0" algn="ctr">
              <a:buNone/>
              <a:defRPr sz="5280"/>
            </a:lvl7pPr>
            <a:lvl8pPr marL="10561320" indent="0" algn="ctr">
              <a:buNone/>
              <a:defRPr sz="5280"/>
            </a:lvl8pPr>
            <a:lvl9pPr marL="12070080" indent="0" algn="ctr">
              <a:buNone/>
              <a:defRPr sz="52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C3EABC-C676-4E22-B73D-55EC905AA4C8}"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7692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C3EABC-C676-4E22-B73D-55EC905AA4C8}"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232712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94129" y="2239433"/>
            <a:ext cx="6506528" cy="3564594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074546" y="2239433"/>
            <a:ext cx="19142393" cy="356459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C3EABC-C676-4E22-B73D-55EC905AA4C8}"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954530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C3EABC-C676-4E22-B73D-55EC905AA4C8}"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9896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58830" y="10486402"/>
            <a:ext cx="26026110" cy="17496787"/>
          </a:xfrm>
        </p:spPr>
        <p:txBody>
          <a:bodyPr anchor="b"/>
          <a:lstStyle>
            <a:lvl1pPr>
              <a:defRPr sz="19800"/>
            </a:lvl1pPr>
          </a:lstStyle>
          <a:p>
            <a:r>
              <a:rPr lang="en-US" smtClean="0"/>
              <a:t>Click to edit Master title style</a:t>
            </a:r>
            <a:endParaRPr lang="en-US" dirty="0"/>
          </a:p>
        </p:txBody>
      </p:sp>
      <p:sp>
        <p:nvSpPr>
          <p:cNvPr id="3" name="Text Placeholder 2"/>
          <p:cNvSpPr>
            <a:spLocks noGrp="1"/>
          </p:cNvSpPr>
          <p:nvPr>
            <p:ph type="body" idx="1"/>
          </p:nvPr>
        </p:nvSpPr>
        <p:spPr>
          <a:xfrm>
            <a:off x="2058830" y="28148716"/>
            <a:ext cx="26026110" cy="9201147"/>
          </a:xfrm>
        </p:spPr>
        <p:txBody>
          <a:bodyPr/>
          <a:lstStyle>
            <a:lvl1pPr marL="0" indent="0">
              <a:buNone/>
              <a:defRPr sz="7920">
                <a:solidFill>
                  <a:schemeClr val="tx1"/>
                </a:solidFill>
              </a:defRPr>
            </a:lvl1pPr>
            <a:lvl2pPr marL="1508760" indent="0">
              <a:buNone/>
              <a:defRPr sz="6600">
                <a:solidFill>
                  <a:schemeClr val="tx1">
                    <a:tint val="75000"/>
                  </a:schemeClr>
                </a:solidFill>
              </a:defRPr>
            </a:lvl2pPr>
            <a:lvl3pPr marL="3017520" indent="0">
              <a:buNone/>
              <a:defRPr sz="5940">
                <a:solidFill>
                  <a:schemeClr val="tx1">
                    <a:tint val="75000"/>
                  </a:schemeClr>
                </a:solidFill>
              </a:defRPr>
            </a:lvl3pPr>
            <a:lvl4pPr marL="4526280" indent="0">
              <a:buNone/>
              <a:defRPr sz="5280">
                <a:solidFill>
                  <a:schemeClr val="tx1">
                    <a:tint val="75000"/>
                  </a:schemeClr>
                </a:solidFill>
              </a:defRPr>
            </a:lvl4pPr>
            <a:lvl5pPr marL="6035040" indent="0">
              <a:buNone/>
              <a:defRPr sz="5280">
                <a:solidFill>
                  <a:schemeClr val="tx1">
                    <a:tint val="75000"/>
                  </a:schemeClr>
                </a:solidFill>
              </a:defRPr>
            </a:lvl5pPr>
            <a:lvl6pPr marL="7543800" indent="0">
              <a:buNone/>
              <a:defRPr sz="5280">
                <a:solidFill>
                  <a:schemeClr val="tx1">
                    <a:tint val="75000"/>
                  </a:schemeClr>
                </a:solidFill>
              </a:defRPr>
            </a:lvl6pPr>
            <a:lvl7pPr marL="9052560" indent="0">
              <a:buNone/>
              <a:defRPr sz="5280">
                <a:solidFill>
                  <a:schemeClr val="tx1">
                    <a:tint val="75000"/>
                  </a:schemeClr>
                </a:solidFill>
              </a:defRPr>
            </a:lvl7pPr>
            <a:lvl8pPr marL="10561320" indent="0">
              <a:buNone/>
              <a:defRPr sz="5280">
                <a:solidFill>
                  <a:schemeClr val="tx1">
                    <a:tint val="75000"/>
                  </a:schemeClr>
                </a:solidFill>
              </a:defRPr>
            </a:lvl8pPr>
            <a:lvl9pPr marL="12070080" indent="0">
              <a:buNone/>
              <a:defRPr sz="52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C3EABC-C676-4E22-B73D-55EC905AA4C8}"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462166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074545" y="11197167"/>
            <a:ext cx="1282446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5276195" y="11197167"/>
            <a:ext cx="1282446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C3EABC-C676-4E22-B73D-55EC905AA4C8}" type="datetimeFigureOut">
              <a:rPr lang="en-US" smtClean="0"/>
              <a:t>5/25/16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2552158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78475" y="2239442"/>
            <a:ext cx="26026110" cy="813012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078479" y="10311133"/>
            <a:ext cx="12765522" cy="5053327"/>
          </a:xfrm>
        </p:spPr>
        <p:txBody>
          <a:bodyPr anchor="b"/>
          <a:lstStyle>
            <a:lvl1pPr marL="0" indent="0">
              <a:buNone/>
              <a:defRPr sz="7920" b="1"/>
            </a:lvl1pPr>
            <a:lvl2pPr marL="1508760" indent="0">
              <a:buNone/>
              <a:defRPr sz="6600" b="1"/>
            </a:lvl2pPr>
            <a:lvl3pPr marL="3017520" indent="0">
              <a:buNone/>
              <a:defRPr sz="5940" b="1"/>
            </a:lvl3pPr>
            <a:lvl4pPr marL="4526280" indent="0">
              <a:buNone/>
              <a:defRPr sz="5280" b="1"/>
            </a:lvl4pPr>
            <a:lvl5pPr marL="6035040" indent="0">
              <a:buNone/>
              <a:defRPr sz="5280" b="1"/>
            </a:lvl5pPr>
            <a:lvl6pPr marL="7543800" indent="0">
              <a:buNone/>
              <a:defRPr sz="5280" b="1"/>
            </a:lvl6pPr>
            <a:lvl7pPr marL="9052560" indent="0">
              <a:buNone/>
              <a:defRPr sz="5280" b="1"/>
            </a:lvl7pPr>
            <a:lvl8pPr marL="10561320" indent="0">
              <a:buNone/>
              <a:defRPr sz="5280" b="1"/>
            </a:lvl8pPr>
            <a:lvl9pPr marL="12070080" indent="0">
              <a:buNone/>
              <a:defRPr sz="5280" b="1"/>
            </a:lvl9pPr>
          </a:lstStyle>
          <a:p>
            <a:pPr lvl="0"/>
            <a:r>
              <a:rPr lang="en-US" smtClean="0"/>
              <a:t>Click to edit Master text styles</a:t>
            </a:r>
          </a:p>
        </p:txBody>
      </p:sp>
      <p:sp>
        <p:nvSpPr>
          <p:cNvPr id="4" name="Content Placeholder 3"/>
          <p:cNvSpPr>
            <a:spLocks noGrp="1"/>
          </p:cNvSpPr>
          <p:nvPr>
            <p:ph sz="half" idx="2"/>
          </p:nvPr>
        </p:nvSpPr>
        <p:spPr>
          <a:xfrm>
            <a:off x="2078479" y="15364460"/>
            <a:ext cx="12765522"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5276197" y="10311133"/>
            <a:ext cx="12828390" cy="5053327"/>
          </a:xfrm>
        </p:spPr>
        <p:txBody>
          <a:bodyPr anchor="b"/>
          <a:lstStyle>
            <a:lvl1pPr marL="0" indent="0">
              <a:buNone/>
              <a:defRPr sz="7920" b="1"/>
            </a:lvl1pPr>
            <a:lvl2pPr marL="1508760" indent="0">
              <a:buNone/>
              <a:defRPr sz="6600" b="1"/>
            </a:lvl2pPr>
            <a:lvl3pPr marL="3017520" indent="0">
              <a:buNone/>
              <a:defRPr sz="5940" b="1"/>
            </a:lvl3pPr>
            <a:lvl4pPr marL="4526280" indent="0">
              <a:buNone/>
              <a:defRPr sz="5280" b="1"/>
            </a:lvl4pPr>
            <a:lvl5pPr marL="6035040" indent="0">
              <a:buNone/>
              <a:defRPr sz="5280" b="1"/>
            </a:lvl5pPr>
            <a:lvl6pPr marL="7543800" indent="0">
              <a:buNone/>
              <a:defRPr sz="5280" b="1"/>
            </a:lvl6pPr>
            <a:lvl7pPr marL="9052560" indent="0">
              <a:buNone/>
              <a:defRPr sz="5280" b="1"/>
            </a:lvl7pPr>
            <a:lvl8pPr marL="10561320" indent="0">
              <a:buNone/>
              <a:defRPr sz="5280" b="1"/>
            </a:lvl8pPr>
            <a:lvl9pPr marL="12070080" indent="0">
              <a:buNone/>
              <a:defRPr sz="5280" b="1"/>
            </a:lvl9pPr>
          </a:lstStyle>
          <a:p>
            <a:pPr lvl="0"/>
            <a:r>
              <a:rPr lang="en-US" smtClean="0"/>
              <a:t>Click to edit Master text styles</a:t>
            </a:r>
          </a:p>
        </p:txBody>
      </p:sp>
      <p:sp>
        <p:nvSpPr>
          <p:cNvPr id="6" name="Content Placeholder 5"/>
          <p:cNvSpPr>
            <a:spLocks noGrp="1"/>
          </p:cNvSpPr>
          <p:nvPr>
            <p:ph sz="quarter" idx="4"/>
          </p:nvPr>
        </p:nvSpPr>
        <p:spPr>
          <a:xfrm>
            <a:off x="15276197" y="15364460"/>
            <a:ext cx="12828390"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C3EABC-C676-4E22-B73D-55EC905AA4C8}" type="datetimeFigureOut">
              <a:rPr lang="en-US" smtClean="0"/>
              <a:t>5/25/16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2723435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C3EABC-C676-4E22-B73D-55EC905AA4C8}" type="datetimeFigureOut">
              <a:rPr lang="en-US" smtClean="0"/>
              <a:t>5/25/16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3227077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C3EABC-C676-4E22-B73D-55EC905AA4C8}" type="datetimeFigureOut">
              <a:rPr lang="en-US" smtClean="0"/>
              <a:t>5/25/16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2843789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78476" y="2804160"/>
            <a:ext cx="9732287" cy="9814560"/>
          </a:xfrm>
        </p:spPr>
        <p:txBody>
          <a:bodyPr anchor="b"/>
          <a:lstStyle>
            <a:lvl1pPr>
              <a:defRPr sz="10560"/>
            </a:lvl1pPr>
          </a:lstStyle>
          <a:p>
            <a:r>
              <a:rPr lang="en-US" smtClean="0"/>
              <a:t>Click to edit Master title style</a:t>
            </a:r>
            <a:endParaRPr lang="en-US" dirty="0"/>
          </a:p>
        </p:txBody>
      </p:sp>
      <p:sp>
        <p:nvSpPr>
          <p:cNvPr id="3" name="Content Placeholder 2"/>
          <p:cNvSpPr>
            <a:spLocks noGrp="1"/>
          </p:cNvSpPr>
          <p:nvPr>
            <p:ph idx="1"/>
          </p:nvPr>
        </p:nvSpPr>
        <p:spPr>
          <a:xfrm>
            <a:off x="12828390" y="6056216"/>
            <a:ext cx="15276195" cy="29891567"/>
          </a:xfrm>
        </p:spPr>
        <p:txBody>
          <a:bodyPr/>
          <a:lstStyle>
            <a:lvl1pPr>
              <a:defRPr sz="10560"/>
            </a:lvl1pPr>
            <a:lvl2pPr>
              <a:defRPr sz="9240"/>
            </a:lvl2pPr>
            <a:lvl3pPr>
              <a:defRPr sz="7920"/>
            </a:lvl3pPr>
            <a:lvl4pPr>
              <a:defRPr sz="6600"/>
            </a:lvl4pPr>
            <a:lvl5pPr>
              <a:defRPr sz="6600"/>
            </a:lvl5pPr>
            <a:lvl6pPr>
              <a:defRPr sz="6600"/>
            </a:lvl6pPr>
            <a:lvl7pPr>
              <a:defRPr sz="6600"/>
            </a:lvl7pPr>
            <a:lvl8pPr>
              <a:defRPr sz="6600"/>
            </a:lvl8pPr>
            <a:lvl9pPr>
              <a:defRPr sz="6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078476" y="12618720"/>
            <a:ext cx="9732287" cy="23377740"/>
          </a:xfrm>
        </p:spPr>
        <p:txBody>
          <a:bodyPr/>
          <a:lstStyle>
            <a:lvl1pPr marL="0" indent="0">
              <a:buNone/>
              <a:defRPr sz="5280"/>
            </a:lvl1pPr>
            <a:lvl2pPr marL="1508760" indent="0">
              <a:buNone/>
              <a:defRPr sz="4620"/>
            </a:lvl2pPr>
            <a:lvl3pPr marL="3017520" indent="0">
              <a:buNone/>
              <a:defRPr sz="3960"/>
            </a:lvl3pPr>
            <a:lvl4pPr marL="4526280" indent="0">
              <a:buNone/>
              <a:defRPr sz="3300"/>
            </a:lvl4pPr>
            <a:lvl5pPr marL="6035040" indent="0">
              <a:buNone/>
              <a:defRPr sz="3300"/>
            </a:lvl5pPr>
            <a:lvl6pPr marL="7543800" indent="0">
              <a:buNone/>
              <a:defRPr sz="3300"/>
            </a:lvl6pPr>
            <a:lvl7pPr marL="9052560" indent="0">
              <a:buNone/>
              <a:defRPr sz="3300"/>
            </a:lvl7pPr>
            <a:lvl8pPr marL="10561320" indent="0">
              <a:buNone/>
              <a:defRPr sz="3300"/>
            </a:lvl8pPr>
            <a:lvl9pPr marL="12070080"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C3EABC-C676-4E22-B73D-55EC905AA4C8}" type="datetimeFigureOut">
              <a:rPr lang="en-US" smtClean="0"/>
              <a:t>5/25/16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287001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78476" y="2804160"/>
            <a:ext cx="9732287" cy="9814560"/>
          </a:xfrm>
        </p:spPr>
        <p:txBody>
          <a:bodyPr anchor="b"/>
          <a:lstStyle>
            <a:lvl1pPr>
              <a:defRPr sz="105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28390" y="6056216"/>
            <a:ext cx="15276195" cy="29891567"/>
          </a:xfrm>
        </p:spPr>
        <p:txBody>
          <a:bodyPr anchor="t"/>
          <a:lstStyle>
            <a:lvl1pPr marL="0" indent="0">
              <a:buNone/>
              <a:defRPr sz="10560"/>
            </a:lvl1pPr>
            <a:lvl2pPr marL="1508760" indent="0">
              <a:buNone/>
              <a:defRPr sz="9240"/>
            </a:lvl2pPr>
            <a:lvl3pPr marL="3017520" indent="0">
              <a:buNone/>
              <a:defRPr sz="7920"/>
            </a:lvl3pPr>
            <a:lvl4pPr marL="4526280" indent="0">
              <a:buNone/>
              <a:defRPr sz="6600"/>
            </a:lvl4pPr>
            <a:lvl5pPr marL="6035040" indent="0">
              <a:buNone/>
              <a:defRPr sz="6600"/>
            </a:lvl5pPr>
            <a:lvl6pPr marL="7543800" indent="0">
              <a:buNone/>
              <a:defRPr sz="6600"/>
            </a:lvl6pPr>
            <a:lvl7pPr marL="9052560" indent="0">
              <a:buNone/>
              <a:defRPr sz="6600"/>
            </a:lvl7pPr>
            <a:lvl8pPr marL="10561320" indent="0">
              <a:buNone/>
              <a:defRPr sz="6600"/>
            </a:lvl8pPr>
            <a:lvl9pPr marL="12070080" indent="0">
              <a:buNone/>
              <a:defRPr sz="6600"/>
            </a:lvl9pPr>
          </a:lstStyle>
          <a:p>
            <a:r>
              <a:rPr lang="en-US" smtClean="0"/>
              <a:t>Click icon to add picture</a:t>
            </a:r>
            <a:endParaRPr lang="en-US" dirty="0"/>
          </a:p>
        </p:txBody>
      </p:sp>
      <p:sp>
        <p:nvSpPr>
          <p:cNvPr id="4" name="Text Placeholder 3"/>
          <p:cNvSpPr>
            <a:spLocks noGrp="1"/>
          </p:cNvSpPr>
          <p:nvPr>
            <p:ph type="body" sz="half" idx="2"/>
          </p:nvPr>
        </p:nvSpPr>
        <p:spPr>
          <a:xfrm>
            <a:off x="2078476" y="12618720"/>
            <a:ext cx="9732287" cy="23377740"/>
          </a:xfrm>
        </p:spPr>
        <p:txBody>
          <a:bodyPr/>
          <a:lstStyle>
            <a:lvl1pPr marL="0" indent="0">
              <a:buNone/>
              <a:defRPr sz="5280"/>
            </a:lvl1pPr>
            <a:lvl2pPr marL="1508760" indent="0">
              <a:buNone/>
              <a:defRPr sz="4620"/>
            </a:lvl2pPr>
            <a:lvl3pPr marL="3017520" indent="0">
              <a:buNone/>
              <a:defRPr sz="3960"/>
            </a:lvl3pPr>
            <a:lvl4pPr marL="4526280" indent="0">
              <a:buNone/>
              <a:defRPr sz="3300"/>
            </a:lvl4pPr>
            <a:lvl5pPr marL="6035040" indent="0">
              <a:buNone/>
              <a:defRPr sz="3300"/>
            </a:lvl5pPr>
            <a:lvl6pPr marL="7543800" indent="0">
              <a:buNone/>
              <a:defRPr sz="3300"/>
            </a:lvl6pPr>
            <a:lvl7pPr marL="9052560" indent="0">
              <a:buNone/>
              <a:defRPr sz="3300"/>
            </a:lvl7pPr>
            <a:lvl8pPr marL="10561320" indent="0">
              <a:buNone/>
              <a:defRPr sz="3300"/>
            </a:lvl8pPr>
            <a:lvl9pPr marL="12070080" indent="0">
              <a:buNone/>
              <a:defRPr sz="3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C3EABC-C676-4E22-B73D-55EC905AA4C8}" type="datetimeFigureOut">
              <a:rPr lang="en-US" smtClean="0"/>
              <a:t>5/25/16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8962F-4653-4F80-B509-0947984AECAE}" type="slidenum">
              <a:rPr lang="en-US" smtClean="0"/>
              <a:t>‹n.›</a:t>
            </a:fld>
            <a:endParaRPr lang="en-US"/>
          </a:p>
        </p:txBody>
      </p:sp>
    </p:spTree>
    <p:extLst>
      <p:ext uri="{BB962C8B-B14F-4D97-AF65-F5344CB8AC3E}">
        <p14:creationId xmlns:p14="http://schemas.microsoft.com/office/powerpoint/2010/main" val="39135560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4545" y="2239442"/>
            <a:ext cx="26026110" cy="81301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074545" y="11197167"/>
            <a:ext cx="26026110" cy="266882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074545" y="38985623"/>
            <a:ext cx="6789420" cy="2239433"/>
          </a:xfrm>
          <a:prstGeom prst="rect">
            <a:avLst/>
          </a:prstGeom>
        </p:spPr>
        <p:txBody>
          <a:bodyPr vert="horz" lIns="91440" tIns="45720" rIns="91440" bIns="45720" rtlCol="0" anchor="ctr"/>
          <a:lstStyle>
            <a:lvl1pPr algn="l">
              <a:defRPr sz="3960">
                <a:solidFill>
                  <a:schemeClr val="tx1">
                    <a:tint val="75000"/>
                  </a:schemeClr>
                </a:solidFill>
              </a:defRPr>
            </a:lvl1pPr>
          </a:lstStyle>
          <a:p>
            <a:fld id="{52C3EABC-C676-4E22-B73D-55EC905AA4C8}" type="datetimeFigureOut">
              <a:rPr lang="en-US" smtClean="0"/>
              <a:t>5/25/16</a:t>
            </a:fld>
            <a:endParaRPr lang="en-US"/>
          </a:p>
        </p:txBody>
      </p:sp>
      <p:sp>
        <p:nvSpPr>
          <p:cNvPr id="5" name="Footer Placeholder 4"/>
          <p:cNvSpPr>
            <a:spLocks noGrp="1"/>
          </p:cNvSpPr>
          <p:nvPr>
            <p:ph type="ftr" sz="quarter" idx="3"/>
          </p:nvPr>
        </p:nvSpPr>
        <p:spPr>
          <a:xfrm>
            <a:off x="9995535" y="38985623"/>
            <a:ext cx="10184130" cy="2239433"/>
          </a:xfrm>
          <a:prstGeom prst="rect">
            <a:avLst/>
          </a:prstGeom>
        </p:spPr>
        <p:txBody>
          <a:bodyPr vert="horz" lIns="91440" tIns="45720" rIns="91440" bIns="45720" rtlCol="0" anchor="ctr"/>
          <a:lstStyle>
            <a:lvl1pPr algn="ctr">
              <a:defRPr sz="3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11235" y="38985623"/>
            <a:ext cx="6789420" cy="2239433"/>
          </a:xfrm>
          <a:prstGeom prst="rect">
            <a:avLst/>
          </a:prstGeom>
        </p:spPr>
        <p:txBody>
          <a:bodyPr vert="horz" lIns="91440" tIns="45720" rIns="91440" bIns="45720" rtlCol="0" anchor="ctr"/>
          <a:lstStyle>
            <a:lvl1pPr algn="r">
              <a:defRPr sz="3960">
                <a:solidFill>
                  <a:schemeClr val="tx1">
                    <a:tint val="75000"/>
                  </a:schemeClr>
                </a:solidFill>
              </a:defRPr>
            </a:lvl1pPr>
          </a:lstStyle>
          <a:p>
            <a:fld id="{04D8962F-4653-4F80-B509-0947984AECAE}" type="slidenum">
              <a:rPr lang="en-US" smtClean="0"/>
              <a:t>‹n.›</a:t>
            </a:fld>
            <a:endParaRPr lang="en-US"/>
          </a:p>
        </p:txBody>
      </p:sp>
    </p:spTree>
    <p:extLst>
      <p:ext uri="{BB962C8B-B14F-4D97-AF65-F5344CB8AC3E}">
        <p14:creationId xmlns:p14="http://schemas.microsoft.com/office/powerpoint/2010/main" val="3724274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17520" rtl="0" eaLnBrk="1" latinLnBrk="0" hangingPunct="1">
        <a:lnSpc>
          <a:spcPct val="90000"/>
        </a:lnSpc>
        <a:spcBef>
          <a:spcPct val="0"/>
        </a:spcBef>
        <a:buNone/>
        <a:defRPr sz="14520" kern="1200">
          <a:solidFill>
            <a:schemeClr val="tx1"/>
          </a:solidFill>
          <a:latin typeface="+mj-lt"/>
          <a:ea typeface="+mj-ea"/>
          <a:cs typeface="+mj-cs"/>
        </a:defRPr>
      </a:lvl1pPr>
    </p:titleStyle>
    <p:bodyStyle>
      <a:lvl1pPr marL="754380" indent="-754380" algn="l" defTabSz="3017520" rtl="0" eaLnBrk="1" latinLnBrk="0" hangingPunct="1">
        <a:lnSpc>
          <a:spcPct val="90000"/>
        </a:lnSpc>
        <a:spcBef>
          <a:spcPts val="3300"/>
        </a:spcBef>
        <a:buFont typeface="Arial" panose="020B0604020202020204" pitchFamily="34" charset="0"/>
        <a:buChar char="•"/>
        <a:defRPr sz="9240" kern="1200">
          <a:solidFill>
            <a:schemeClr val="tx1"/>
          </a:solidFill>
          <a:latin typeface="+mn-lt"/>
          <a:ea typeface="+mn-ea"/>
          <a:cs typeface="+mn-cs"/>
        </a:defRPr>
      </a:lvl1pPr>
      <a:lvl2pPr marL="2263140" indent="-754380" algn="l" defTabSz="3017520" rtl="0" eaLnBrk="1" latinLnBrk="0" hangingPunct="1">
        <a:lnSpc>
          <a:spcPct val="90000"/>
        </a:lnSpc>
        <a:spcBef>
          <a:spcPts val="1650"/>
        </a:spcBef>
        <a:buFont typeface="Arial" panose="020B0604020202020204" pitchFamily="34" charset="0"/>
        <a:buChar char="•"/>
        <a:defRPr sz="7920" kern="1200">
          <a:solidFill>
            <a:schemeClr val="tx1"/>
          </a:solidFill>
          <a:latin typeface="+mn-lt"/>
          <a:ea typeface="+mn-ea"/>
          <a:cs typeface="+mn-cs"/>
        </a:defRPr>
      </a:lvl2pPr>
      <a:lvl3pPr marL="3771900" indent="-754380" algn="l" defTabSz="3017520" rtl="0" eaLnBrk="1" latinLnBrk="0" hangingPunct="1">
        <a:lnSpc>
          <a:spcPct val="90000"/>
        </a:lnSpc>
        <a:spcBef>
          <a:spcPts val="1650"/>
        </a:spcBef>
        <a:buFont typeface="Arial" panose="020B0604020202020204" pitchFamily="34" charset="0"/>
        <a:buChar char="•"/>
        <a:defRPr sz="6600" kern="1200">
          <a:solidFill>
            <a:schemeClr val="tx1"/>
          </a:solidFill>
          <a:latin typeface="+mn-lt"/>
          <a:ea typeface="+mn-ea"/>
          <a:cs typeface="+mn-cs"/>
        </a:defRPr>
      </a:lvl3pPr>
      <a:lvl4pPr marL="528066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4pPr>
      <a:lvl5pPr marL="678942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5pPr>
      <a:lvl6pPr marL="829818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6pPr>
      <a:lvl7pPr marL="980694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7pPr>
      <a:lvl8pPr marL="1131570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8pPr>
      <a:lvl9pPr marL="1282446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9pPr>
    </p:bodyStyle>
    <p:otherStyle>
      <a:defPPr>
        <a:defRPr lang="en-US"/>
      </a:defPPr>
      <a:lvl1pPr marL="0" algn="l" defTabSz="3017520" rtl="0" eaLnBrk="1" latinLnBrk="0" hangingPunct="1">
        <a:defRPr sz="5940" kern="1200">
          <a:solidFill>
            <a:schemeClr val="tx1"/>
          </a:solidFill>
          <a:latin typeface="+mn-lt"/>
          <a:ea typeface="+mn-ea"/>
          <a:cs typeface="+mn-cs"/>
        </a:defRPr>
      </a:lvl1pPr>
      <a:lvl2pPr marL="1508760" algn="l" defTabSz="3017520" rtl="0" eaLnBrk="1" latinLnBrk="0" hangingPunct="1">
        <a:defRPr sz="5940" kern="1200">
          <a:solidFill>
            <a:schemeClr val="tx1"/>
          </a:solidFill>
          <a:latin typeface="+mn-lt"/>
          <a:ea typeface="+mn-ea"/>
          <a:cs typeface="+mn-cs"/>
        </a:defRPr>
      </a:lvl2pPr>
      <a:lvl3pPr marL="3017520" algn="l" defTabSz="3017520" rtl="0" eaLnBrk="1" latinLnBrk="0" hangingPunct="1">
        <a:defRPr sz="5940" kern="1200">
          <a:solidFill>
            <a:schemeClr val="tx1"/>
          </a:solidFill>
          <a:latin typeface="+mn-lt"/>
          <a:ea typeface="+mn-ea"/>
          <a:cs typeface="+mn-cs"/>
        </a:defRPr>
      </a:lvl3pPr>
      <a:lvl4pPr marL="4526280" algn="l" defTabSz="3017520" rtl="0" eaLnBrk="1" latinLnBrk="0" hangingPunct="1">
        <a:defRPr sz="5940" kern="1200">
          <a:solidFill>
            <a:schemeClr val="tx1"/>
          </a:solidFill>
          <a:latin typeface="+mn-lt"/>
          <a:ea typeface="+mn-ea"/>
          <a:cs typeface="+mn-cs"/>
        </a:defRPr>
      </a:lvl4pPr>
      <a:lvl5pPr marL="6035040" algn="l" defTabSz="3017520" rtl="0" eaLnBrk="1" latinLnBrk="0" hangingPunct="1">
        <a:defRPr sz="5940" kern="1200">
          <a:solidFill>
            <a:schemeClr val="tx1"/>
          </a:solidFill>
          <a:latin typeface="+mn-lt"/>
          <a:ea typeface="+mn-ea"/>
          <a:cs typeface="+mn-cs"/>
        </a:defRPr>
      </a:lvl5pPr>
      <a:lvl6pPr marL="7543800" algn="l" defTabSz="3017520" rtl="0" eaLnBrk="1" latinLnBrk="0" hangingPunct="1">
        <a:defRPr sz="5940" kern="1200">
          <a:solidFill>
            <a:schemeClr val="tx1"/>
          </a:solidFill>
          <a:latin typeface="+mn-lt"/>
          <a:ea typeface="+mn-ea"/>
          <a:cs typeface="+mn-cs"/>
        </a:defRPr>
      </a:lvl6pPr>
      <a:lvl7pPr marL="9052560" algn="l" defTabSz="3017520" rtl="0" eaLnBrk="1" latinLnBrk="0" hangingPunct="1">
        <a:defRPr sz="5940" kern="1200">
          <a:solidFill>
            <a:schemeClr val="tx1"/>
          </a:solidFill>
          <a:latin typeface="+mn-lt"/>
          <a:ea typeface="+mn-ea"/>
          <a:cs typeface="+mn-cs"/>
        </a:defRPr>
      </a:lvl7pPr>
      <a:lvl8pPr marL="10561320" algn="l" defTabSz="3017520" rtl="0" eaLnBrk="1" latinLnBrk="0" hangingPunct="1">
        <a:defRPr sz="5940" kern="1200">
          <a:solidFill>
            <a:schemeClr val="tx1"/>
          </a:solidFill>
          <a:latin typeface="+mn-lt"/>
          <a:ea typeface="+mn-ea"/>
          <a:cs typeface="+mn-cs"/>
        </a:defRPr>
      </a:lvl8pPr>
      <a:lvl9pPr marL="12070080" algn="l" defTabSz="3017520" rtl="0" eaLnBrk="1" latinLnBrk="0" hangingPunct="1">
        <a:defRPr sz="59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image" Target="../media/image8.jpeg"/><Relationship Id="rId11" Type="http://schemas.openxmlformats.org/officeDocument/2006/relationships/image" Target="../media/image9.jpeg"/><Relationship Id="rId12" Type="http://schemas.openxmlformats.org/officeDocument/2006/relationships/image" Target="../media/image10.jpeg"/><Relationship Id="rId13" Type="http://schemas.openxmlformats.org/officeDocument/2006/relationships/image" Target="../media/image11.jpg"/><Relationship Id="rId14" Type="http://schemas.openxmlformats.org/officeDocument/2006/relationships/image" Target="../media/image12.jpeg"/><Relationship Id="rId15" Type="http://schemas.openxmlformats.org/officeDocument/2006/relationships/image" Target="../media/image13.jpeg"/><Relationship Id="rId16" Type="http://schemas.openxmlformats.org/officeDocument/2006/relationships/image" Target="../media/image14.jpeg"/><Relationship Id="rId17" Type="http://schemas.openxmlformats.org/officeDocument/2006/relationships/image" Target="../media/image15.jpg"/><Relationship Id="rId18" Type="http://schemas.openxmlformats.org/officeDocument/2006/relationships/image" Target="../media/image16.jpeg"/><Relationship Id="rId19" Type="http://schemas.openxmlformats.org/officeDocument/2006/relationships/image" Target="../media/image17.jpeg"/><Relationship Id="rId60" Type="http://schemas.openxmlformats.org/officeDocument/2006/relationships/image" Target="../media/image58.jpeg"/><Relationship Id="rId61" Type="http://schemas.openxmlformats.org/officeDocument/2006/relationships/image" Target="../media/image59.jpeg"/><Relationship Id="rId62" Type="http://schemas.openxmlformats.org/officeDocument/2006/relationships/image" Target="../media/image60.jpeg"/><Relationship Id="rId63" Type="http://schemas.openxmlformats.org/officeDocument/2006/relationships/image" Target="../media/image61.jpeg"/><Relationship Id="rId64" Type="http://schemas.openxmlformats.org/officeDocument/2006/relationships/image" Target="../media/image62.jpeg"/><Relationship Id="rId65" Type="http://schemas.openxmlformats.org/officeDocument/2006/relationships/image" Target="../media/image63.jpeg"/><Relationship Id="rId66" Type="http://schemas.openxmlformats.org/officeDocument/2006/relationships/image" Target="../media/image64.jpeg"/><Relationship Id="rId67" Type="http://schemas.openxmlformats.org/officeDocument/2006/relationships/image" Target="../media/image65.jpeg"/><Relationship Id="rId68" Type="http://schemas.openxmlformats.org/officeDocument/2006/relationships/image" Target="../media/image66.jpeg"/><Relationship Id="rId69" Type="http://schemas.openxmlformats.org/officeDocument/2006/relationships/image" Target="../media/image67.jpeg"/><Relationship Id="rId120" Type="http://schemas.openxmlformats.org/officeDocument/2006/relationships/image" Target="../media/image118.jpeg"/><Relationship Id="rId121" Type="http://schemas.openxmlformats.org/officeDocument/2006/relationships/image" Target="../media/image119.jpeg"/><Relationship Id="rId122" Type="http://schemas.openxmlformats.org/officeDocument/2006/relationships/image" Target="../media/image120.jpeg"/><Relationship Id="rId123" Type="http://schemas.openxmlformats.org/officeDocument/2006/relationships/image" Target="../media/image121.jpeg"/><Relationship Id="rId124" Type="http://schemas.openxmlformats.org/officeDocument/2006/relationships/image" Target="../media/image122.jpeg"/><Relationship Id="rId125" Type="http://schemas.openxmlformats.org/officeDocument/2006/relationships/image" Target="../media/image123.jpeg"/><Relationship Id="rId126" Type="http://schemas.openxmlformats.org/officeDocument/2006/relationships/image" Target="../media/image124.jpeg"/><Relationship Id="rId127" Type="http://schemas.openxmlformats.org/officeDocument/2006/relationships/image" Target="../media/image125.jpeg"/><Relationship Id="rId128" Type="http://schemas.openxmlformats.org/officeDocument/2006/relationships/image" Target="../media/image126.jpeg"/><Relationship Id="rId129" Type="http://schemas.openxmlformats.org/officeDocument/2006/relationships/image" Target="../media/image127.jpeg"/><Relationship Id="rId40" Type="http://schemas.openxmlformats.org/officeDocument/2006/relationships/image" Target="../media/image38.jpg"/><Relationship Id="rId41" Type="http://schemas.openxmlformats.org/officeDocument/2006/relationships/image" Target="../media/image39.jpeg"/><Relationship Id="rId42" Type="http://schemas.openxmlformats.org/officeDocument/2006/relationships/image" Target="../media/image40.jpeg"/><Relationship Id="rId90" Type="http://schemas.openxmlformats.org/officeDocument/2006/relationships/image" Target="../media/image88.jpg"/><Relationship Id="rId91" Type="http://schemas.openxmlformats.org/officeDocument/2006/relationships/image" Target="../media/image89.jpeg"/><Relationship Id="rId92" Type="http://schemas.openxmlformats.org/officeDocument/2006/relationships/image" Target="../media/image90.jpeg"/><Relationship Id="rId93" Type="http://schemas.openxmlformats.org/officeDocument/2006/relationships/image" Target="../media/image91.jpeg"/><Relationship Id="rId94" Type="http://schemas.openxmlformats.org/officeDocument/2006/relationships/image" Target="../media/image92.jpeg"/><Relationship Id="rId95" Type="http://schemas.openxmlformats.org/officeDocument/2006/relationships/image" Target="../media/image93.jpeg"/><Relationship Id="rId96" Type="http://schemas.openxmlformats.org/officeDocument/2006/relationships/image" Target="../media/image94.jpeg"/><Relationship Id="rId101" Type="http://schemas.openxmlformats.org/officeDocument/2006/relationships/image" Target="../media/image99.jpeg"/><Relationship Id="rId102" Type="http://schemas.openxmlformats.org/officeDocument/2006/relationships/image" Target="../media/image100.jpeg"/><Relationship Id="rId103" Type="http://schemas.openxmlformats.org/officeDocument/2006/relationships/image" Target="../media/image101.jpeg"/><Relationship Id="rId104" Type="http://schemas.openxmlformats.org/officeDocument/2006/relationships/image" Target="../media/image102.jpeg"/><Relationship Id="rId105" Type="http://schemas.openxmlformats.org/officeDocument/2006/relationships/image" Target="../media/image103.jpeg"/><Relationship Id="rId106" Type="http://schemas.openxmlformats.org/officeDocument/2006/relationships/image" Target="../media/image104.jpeg"/><Relationship Id="rId107" Type="http://schemas.openxmlformats.org/officeDocument/2006/relationships/image" Target="../media/image105.jpeg"/><Relationship Id="rId108" Type="http://schemas.openxmlformats.org/officeDocument/2006/relationships/image" Target="../media/image106.jpeg"/><Relationship Id="rId109" Type="http://schemas.openxmlformats.org/officeDocument/2006/relationships/image" Target="../media/image107.jpeg"/><Relationship Id="rId97" Type="http://schemas.openxmlformats.org/officeDocument/2006/relationships/image" Target="../media/image95.jpeg"/><Relationship Id="rId98" Type="http://schemas.openxmlformats.org/officeDocument/2006/relationships/image" Target="../media/image96.jpeg"/><Relationship Id="rId99" Type="http://schemas.openxmlformats.org/officeDocument/2006/relationships/image" Target="../media/image97.jpeg"/><Relationship Id="rId43" Type="http://schemas.openxmlformats.org/officeDocument/2006/relationships/image" Target="../media/image41.jpeg"/><Relationship Id="rId44" Type="http://schemas.openxmlformats.org/officeDocument/2006/relationships/image" Target="../media/image42.jpeg"/><Relationship Id="rId45" Type="http://schemas.openxmlformats.org/officeDocument/2006/relationships/image" Target="../media/image43.jpeg"/><Relationship Id="rId46" Type="http://schemas.openxmlformats.org/officeDocument/2006/relationships/image" Target="../media/image44.jpeg"/><Relationship Id="rId47" Type="http://schemas.openxmlformats.org/officeDocument/2006/relationships/image" Target="../media/image45.jpeg"/><Relationship Id="rId48" Type="http://schemas.openxmlformats.org/officeDocument/2006/relationships/image" Target="../media/image46.jpeg"/><Relationship Id="rId49" Type="http://schemas.openxmlformats.org/officeDocument/2006/relationships/image" Target="../media/image47.jpeg"/><Relationship Id="rId100" Type="http://schemas.openxmlformats.org/officeDocument/2006/relationships/image" Target="../media/image98.jpeg"/><Relationship Id="rId150" Type="http://schemas.openxmlformats.org/officeDocument/2006/relationships/image" Target="../media/image148.jpeg"/><Relationship Id="rId151" Type="http://schemas.openxmlformats.org/officeDocument/2006/relationships/image" Target="../media/image149.jpeg"/><Relationship Id="rId20" Type="http://schemas.openxmlformats.org/officeDocument/2006/relationships/image" Target="../media/image18.jpeg"/><Relationship Id="rId21" Type="http://schemas.openxmlformats.org/officeDocument/2006/relationships/image" Target="../media/image19.jpeg"/><Relationship Id="rId22" Type="http://schemas.openxmlformats.org/officeDocument/2006/relationships/image" Target="../media/image20.jpeg"/><Relationship Id="rId70" Type="http://schemas.openxmlformats.org/officeDocument/2006/relationships/image" Target="../media/image68.jpg"/><Relationship Id="rId71" Type="http://schemas.openxmlformats.org/officeDocument/2006/relationships/image" Target="../media/image69.jpeg"/><Relationship Id="rId72" Type="http://schemas.openxmlformats.org/officeDocument/2006/relationships/image" Target="../media/image70.jpeg"/><Relationship Id="rId73" Type="http://schemas.openxmlformats.org/officeDocument/2006/relationships/image" Target="../media/image71.jpeg"/><Relationship Id="rId74" Type="http://schemas.openxmlformats.org/officeDocument/2006/relationships/image" Target="../media/image72.jpeg"/><Relationship Id="rId75" Type="http://schemas.openxmlformats.org/officeDocument/2006/relationships/image" Target="../media/image73.jpeg"/><Relationship Id="rId76" Type="http://schemas.openxmlformats.org/officeDocument/2006/relationships/image" Target="../media/image74.jpeg"/><Relationship Id="rId77" Type="http://schemas.openxmlformats.org/officeDocument/2006/relationships/image" Target="../media/image75.jpeg"/><Relationship Id="rId78" Type="http://schemas.openxmlformats.org/officeDocument/2006/relationships/image" Target="../media/image76.jpeg"/><Relationship Id="rId79" Type="http://schemas.openxmlformats.org/officeDocument/2006/relationships/image" Target="../media/image77.jpeg"/><Relationship Id="rId23" Type="http://schemas.openxmlformats.org/officeDocument/2006/relationships/image" Target="../media/image21.jpeg"/><Relationship Id="rId24" Type="http://schemas.openxmlformats.org/officeDocument/2006/relationships/image" Target="../media/image22.jpeg"/><Relationship Id="rId25" Type="http://schemas.openxmlformats.org/officeDocument/2006/relationships/image" Target="../media/image23.jpeg"/><Relationship Id="rId26" Type="http://schemas.openxmlformats.org/officeDocument/2006/relationships/image" Target="../media/image24.jpeg"/><Relationship Id="rId27" Type="http://schemas.openxmlformats.org/officeDocument/2006/relationships/image" Target="../media/image25.jpeg"/><Relationship Id="rId28" Type="http://schemas.openxmlformats.org/officeDocument/2006/relationships/image" Target="../media/image26.jpeg"/><Relationship Id="rId29" Type="http://schemas.openxmlformats.org/officeDocument/2006/relationships/image" Target="../media/image27.jpeg"/><Relationship Id="rId130" Type="http://schemas.openxmlformats.org/officeDocument/2006/relationships/image" Target="../media/image128.jpg"/><Relationship Id="rId131" Type="http://schemas.openxmlformats.org/officeDocument/2006/relationships/image" Target="../media/image129.jpeg"/><Relationship Id="rId132" Type="http://schemas.openxmlformats.org/officeDocument/2006/relationships/image" Target="../media/image130.jpeg"/><Relationship Id="rId133" Type="http://schemas.openxmlformats.org/officeDocument/2006/relationships/image" Target="../media/image131.jpeg"/><Relationship Id="rId134" Type="http://schemas.openxmlformats.org/officeDocument/2006/relationships/image" Target="../media/image132.jpeg"/><Relationship Id="rId135" Type="http://schemas.openxmlformats.org/officeDocument/2006/relationships/image" Target="../media/image133.jpeg"/><Relationship Id="rId136" Type="http://schemas.openxmlformats.org/officeDocument/2006/relationships/image" Target="../media/image134.jpeg"/><Relationship Id="rId137" Type="http://schemas.openxmlformats.org/officeDocument/2006/relationships/image" Target="../media/image135.jpeg"/><Relationship Id="rId138" Type="http://schemas.openxmlformats.org/officeDocument/2006/relationships/image" Target="../media/image136.jpeg"/><Relationship Id="rId139" Type="http://schemas.openxmlformats.org/officeDocument/2006/relationships/image" Target="../media/image137.jpe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50" Type="http://schemas.openxmlformats.org/officeDocument/2006/relationships/image" Target="../media/image48.jpeg"/><Relationship Id="rId51" Type="http://schemas.openxmlformats.org/officeDocument/2006/relationships/image" Target="../media/image49.jpeg"/><Relationship Id="rId52" Type="http://schemas.openxmlformats.org/officeDocument/2006/relationships/image" Target="../media/image50.jpeg"/><Relationship Id="rId53" Type="http://schemas.openxmlformats.org/officeDocument/2006/relationships/image" Target="../media/image51.jpeg"/><Relationship Id="rId54" Type="http://schemas.openxmlformats.org/officeDocument/2006/relationships/image" Target="../media/image52.jpeg"/><Relationship Id="rId55" Type="http://schemas.openxmlformats.org/officeDocument/2006/relationships/image" Target="../media/image53.jpeg"/><Relationship Id="rId56" Type="http://schemas.openxmlformats.org/officeDocument/2006/relationships/image" Target="../media/image54.jpeg"/><Relationship Id="rId57" Type="http://schemas.openxmlformats.org/officeDocument/2006/relationships/image" Target="../media/image55.jpeg"/><Relationship Id="rId58" Type="http://schemas.openxmlformats.org/officeDocument/2006/relationships/image" Target="../media/image56.jpeg"/><Relationship Id="rId59" Type="http://schemas.openxmlformats.org/officeDocument/2006/relationships/image" Target="../media/image57.jpeg"/><Relationship Id="rId110" Type="http://schemas.openxmlformats.org/officeDocument/2006/relationships/image" Target="../media/image108.jpeg"/><Relationship Id="rId111" Type="http://schemas.openxmlformats.org/officeDocument/2006/relationships/image" Target="../media/image109.jpeg"/><Relationship Id="rId112" Type="http://schemas.openxmlformats.org/officeDocument/2006/relationships/image" Target="../media/image110.jpeg"/><Relationship Id="rId113" Type="http://schemas.openxmlformats.org/officeDocument/2006/relationships/image" Target="../media/image111.jpeg"/><Relationship Id="rId114" Type="http://schemas.openxmlformats.org/officeDocument/2006/relationships/image" Target="../media/image112.jpeg"/><Relationship Id="rId115" Type="http://schemas.openxmlformats.org/officeDocument/2006/relationships/image" Target="../media/image113.jpeg"/><Relationship Id="rId116" Type="http://schemas.openxmlformats.org/officeDocument/2006/relationships/image" Target="../media/image114.jpeg"/><Relationship Id="rId117" Type="http://schemas.openxmlformats.org/officeDocument/2006/relationships/image" Target="../media/image115.jpeg"/><Relationship Id="rId118" Type="http://schemas.openxmlformats.org/officeDocument/2006/relationships/image" Target="../media/image116.jpeg"/><Relationship Id="rId119" Type="http://schemas.openxmlformats.org/officeDocument/2006/relationships/image" Target="../media/image117.jpeg"/><Relationship Id="rId30" Type="http://schemas.openxmlformats.org/officeDocument/2006/relationships/image" Target="../media/image28.jpeg"/><Relationship Id="rId31" Type="http://schemas.openxmlformats.org/officeDocument/2006/relationships/image" Target="../media/image29.jpeg"/><Relationship Id="rId32" Type="http://schemas.openxmlformats.org/officeDocument/2006/relationships/image" Target="../media/image30.jpeg"/><Relationship Id="rId33" Type="http://schemas.openxmlformats.org/officeDocument/2006/relationships/image" Target="../media/image31.jpeg"/><Relationship Id="rId34" Type="http://schemas.openxmlformats.org/officeDocument/2006/relationships/image" Target="../media/image32.jpeg"/><Relationship Id="rId35" Type="http://schemas.openxmlformats.org/officeDocument/2006/relationships/image" Target="../media/image33.jpeg"/><Relationship Id="rId36" Type="http://schemas.openxmlformats.org/officeDocument/2006/relationships/image" Target="../media/image34.jpeg"/><Relationship Id="rId37" Type="http://schemas.openxmlformats.org/officeDocument/2006/relationships/image" Target="../media/image35.jpg"/><Relationship Id="rId38" Type="http://schemas.openxmlformats.org/officeDocument/2006/relationships/image" Target="../media/image36.jpeg"/><Relationship Id="rId39" Type="http://schemas.openxmlformats.org/officeDocument/2006/relationships/image" Target="../media/image37.jpg"/><Relationship Id="rId80" Type="http://schemas.openxmlformats.org/officeDocument/2006/relationships/image" Target="../media/image78.jpg"/><Relationship Id="rId81" Type="http://schemas.openxmlformats.org/officeDocument/2006/relationships/image" Target="../media/image79.jpg"/><Relationship Id="rId82" Type="http://schemas.openxmlformats.org/officeDocument/2006/relationships/image" Target="../media/image80.jpeg"/><Relationship Id="rId83" Type="http://schemas.openxmlformats.org/officeDocument/2006/relationships/image" Target="../media/image81.jpeg"/><Relationship Id="rId84" Type="http://schemas.openxmlformats.org/officeDocument/2006/relationships/image" Target="../media/image82.jpeg"/><Relationship Id="rId85" Type="http://schemas.openxmlformats.org/officeDocument/2006/relationships/image" Target="../media/image83.jpeg"/><Relationship Id="rId86" Type="http://schemas.openxmlformats.org/officeDocument/2006/relationships/image" Target="../media/image84.jpeg"/><Relationship Id="rId87" Type="http://schemas.openxmlformats.org/officeDocument/2006/relationships/image" Target="../media/image85.jpeg"/><Relationship Id="rId88" Type="http://schemas.openxmlformats.org/officeDocument/2006/relationships/image" Target="../media/image86.jpeg"/><Relationship Id="rId89" Type="http://schemas.openxmlformats.org/officeDocument/2006/relationships/image" Target="../media/image87.jpeg"/><Relationship Id="rId140" Type="http://schemas.openxmlformats.org/officeDocument/2006/relationships/image" Target="../media/image138.jpeg"/><Relationship Id="rId141" Type="http://schemas.openxmlformats.org/officeDocument/2006/relationships/image" Target="../media/image139.jpeg"/><Relationship Id="rId142" Type="http://schemas.openxmlformats.org/officeDocument/2006/relationships/image" Target="../media/image140.jpeg"/><Relationship Id="rId143" Type="http://schemas.openxmlformats.org/officeDocument/2006/relationships/image" Target="../media/image141.jpeg"/><Relationship Id="rId144" Type="http://schemas.openxmlformats.org/officeDocument/2006/relationships/image" Target="../media/image142.jpeg"/><Relationship Id="rId145" Type="http://schemas.openxmlformats.org/officeDocument/2006/relationships/image" Target="../media/image143.jpeg"/><Relationship Id="rId146" Type="http://schemas.openxmlformats.org/officeDocument/2006/relationships/image" Target="../media/image144.jpeg"/><Relationship Id="rId147" Type="http://schemas.openxmlformats.org/officeDocument/2006/relationships/image" Target="../media/image145.jpeg"/><Relationship Id="rId148" Type="http://schemas.openxmlformats.org/officeDocument/2006/relationships/image" Target="../media/image146.jpeg"/><Relationship Id="rId149" Type="http://schemas.openxmlformats.org/officeDocument/2006/relationships/image" Target="../media/image14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Ovale 214"/>
          <p:cNvSpPr/>
          <p:nvPr/>
        </p:nvSpPr>
        <p:spPr>
          <a:xfrm>
            <a:off x="2087509" y="10563758"/>
            <a:ext cx="5905916" cy="4776242"/>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0" name="Ovale 329"/>
          <p:cNvSpPr/>
          <p:nvPr/>
        </p:nvSpPr>
        <p:spPr>
          <a:xfrm>
            <a:off x="22213870" y="28096762"/>
            <a:ext cx="7735761" cy="4588751"/>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0" name="Ovale 319"/>
          <p:cNvSpPr/>
          <p:nvPr/>
        </p:nvSpPr>
        <p:spPr>
          <a:xfrm>
            <a:off x="15900020" y="31769527"/>
            <a:ext cx="8074952" cy="7168618"/>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 name="Immagine 28"/>
          <p:cNvPicPr>
            <a:picLocks noChangeAspect="1"/>
          </p:cNvPicPr>
          <p:nvPr/>
        </p:nvPicPr>
        <p:blipFill rotWithShape="1">
          <a:blip r:embed="rId3">
            <a:extLst>
              <a:ext uri="{28A0092B-C50C-407E-A947-70E740481C1C}">
                <a14:useLocalDpi xmlns:a14="http://schemas.microsoft.com/office/drawing/2010/main" val="0"/>
              </a:ext>
            </a:extLst>
          </a:blip>
          <a:srcRect l="1428" t="709"/>
          <a:stretch/>
        </p:blipFill>
        <p:spPr>
          <a:xfrm rot="10800000">
            <a:off x="15337533" y="22602541"/>
            <a:ext cx="6355537" cy="8452265"/>
          </a:xfrm>
          <a:prstGeom prst="rect">
            <a:avLst/>
          </a:prstGeom>
        </p:spPr>
      </p:pic>
      <p:sp>
        <p:nvSpPr>
          <p:cNvPr id="193" name="Ovale 192"/>
          <p:cNvSpPr/>
          <p:nvPr/>
        </p:nvSpPr>
        <p:spPr>
          <a:xfrm>
            <a:off x="5018397" y="32322617"/>
            <a:ext cx="10576552" cy="6167558"/>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448266" y="22580150"/>
            <a:ext cx="6447600" cy="851266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5296992" y="11326299"/>
            <a:ext cx="6404519" cy="8455787"/>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8456320" y="11326050"/>
            <a:ext cx="6444783" cy="8508948"/>
          </a:xfrm>
          <a:prstGeom prst="rect">
            <a:avLst/>
          </a:prstGeom>
        </p:spPr>
      </p:pic>
      <p:sp>
        <p:nvSpPr>
          <p:cNvPr id="328" name="Ovale 327"/>
          <p:cNvSpPr/>
          <p:nvPr/>
        </p:nvSpPr>
        <p:spPr>
          <a:xfrm>
            <a:off x="24557998" y="31461860"/>
            <a:ext cx="4692835" cy="5626911"/>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9" name="Ovale 268"/>
          <p:cNvSpPr/>
          <p:nvPr/>
        </p:nvSpPr>
        <p:spPr>
          <a:xfrm>
            <a:off x="75113" y="26922846"/>
            <a:ext cx="7384064" cy="7330280"/>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p:cNvSpPr/>
          <p:nvPr/>
        </p:nvSpPr>
        <p:spPr>
          <a:xfrm>
            <a:off x="491550" y="518662"/>
            <a:ext cx="29203650" cy="4932458"/>
          </a:xfrm>
          <a:prstGeom prst="rect">
            <a:avLst/>
          </a:prstGeom>
          <a:no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Text Box 14"/>
          <p:cNvSpPr txBox="1">
            <a:spLocks noChangeArrowheads="1"/>
          </p:cNvSpPr>
          <p:nvPr/>
        </p:nvSpPr>
        <p:spPr bwMode="auto">
          <a:xfrm>
            <a:off x="1085850" y="735560"/>
            <a:ext cx="28060650" cy="4555093"/>
          </a:xfrm>
          <a:prstGeom prst="rect">
            <a:avLst/>
          </a:prstGeom>
          <a:noFill/>
          <a:ln w="9525">
            <a:noFill/>
            <a:miter lim="800000"/>
            <a:headEnd/>
            <a:tailEnd/>
          </a:ln>
          <a:effectLst/>
        </p:spPr>
        <p:txBody>
          <a:bodyPr wrap="square">
            <a:spAutoFit/>
          </a:bodyPr>
          <a:lstStyle/>
          <a:p>
            <a:pPr algn="ctr" defTabSz="4389438">
              <a:spcBef>
                <a:spcPct val="50000"/>
              </a:spcBef>
            </a:pPr>
            <a:r>
              <a:rPr lang="en-US" sz="10000" b="1" dirty="0" err="1" smtClean="0">
                <a:solidFill>
                  <a:schemeClr val="bg1"/>
                </a:solidFill>
              </a:rPr>
              <a:t>Bilderatlas</a:t>
            </a:r>
            <a:endParaRPr lang="en-US" sz="10000" b="1" dirty="0" smtClean="0">
              <a:solidFill>
                <a:schemeClr val="bg1"/>
              </a:solidFill>
            </a:endParaRPr>
          </a:p>
          <a:p>
            <a:pPr algn="ctr" defTabSz="4389438">
              <a:spcBef>
                <a:spcPct val="50000"/>
              </a:spcBef>
            </a:pPr>
            <a:r>
              <a:rPr lang="en-US" sz="2500" dirty="0">
                <a:solidFill>
                  <a:schemeClr val="bg1"/>
                </a:solidFill>
              </a:rPr>
              <a:t> </a:t>
            </a:r>
            <a:r>
              <a:rPr lang="en-US" sz="6000" b="1" dirty="0">
                <a:solidFill>
                  <a:schemeClr val="bg1"/>
                </a:solidFill>
              </a:rPr>
              <a:t>What could have Warburg done using modern tools?</a:t>
            </a:r>
            <a:endParaRPr lang="en-US" sz="6000" b="1" dirty="0" smtClean="0">
              <a:solidFill>
                <a:schemeClr val="bg1"/>
              </a:solidFill>
            </a:endParaRPr>
          </a:p>
          <a:p>
            <a:pPr algn="ctr" defTabSz="4389438"/>
            <a:endParaRPr lang="en-US" sz="1800" b="1" dirty="0" smtClean="0">
              <a:solidFill>
                <a:schemeClr val="bg1"/>
              </a:solidFill>
            </a:endParaRPr>
          </a:p>
          <a:p>
            <a:pPr algn="ctr" defTabSz="4389438">
              <a:lnSpc>
                <a:spcPct val="150000"/>
              </a:lnSpc>
            </a:pPr>
            <a:r>
              <a:rPr lang="en-US" sz="2500" b="1" dirty="0" err="1">
                <a:solidFill>
                  <a:schemeClr val="bg1"/>
                </a:solidFill>
              </a:rPr>
              <a:t>Bugliarello</a:t>
            </a:r>
            <a:r>
              <a:rPr lang="en-US" sz="2500" b="1" dirty="0">
                <a:solidFill>
                  <a:schemeClr val="bg1"/>
                </a:solidFill>
              </a:rPr>
              <a:t> E</a:t>
            </a:r>
            <a:r>
              <a:rPr lang="en-US" sz="2500" b="1" dirty="0" smtClean="0">
                <a:solidFill>
                  <a:schemeClr val="bg1"/>
                </a:solidFill>
              </a:rPr>
              <a:t>., Caputo </a:t>
            </a:r>
            <a:r>
              <a:rPr lang="en-US" sz="2500" b="1" dirty="0">
                <a:solidFill>
                  <a:schemeClr val="bg1"/>
                </a:solidFill>
              </a:rPr>
              <a:t>E., </a:t>
            </a:r>
            <a:r>
              <a:rPr lang="en-US" sz="2500" b="1" dirty="0" smtClean="0">
                <a:solidFill>
                  <a:schemeClr val="bg1"/>
                </a:solidFill>
              </a:rPr>
              <a:t>Giunto A.</a:t>
            </a:r>
            <a:endParaRPr lang="en-US" sz="2500" b="1" dirty="0">
              <a:solidFill>
                <a:schemeClr val="bg1"/>
              </a:solidFill>
            </a:endParaRPr>
          </a:p>
          <a:p>
            <a:pPr algn="ctr" defTabSz="4389438">
              <a:lnSpc>
                <a:spcPct val="150000"/>
              </a:lnSpc>
            </a:pPr>
            <a:r>
              <a:rPr lang="en-US" sz="2500" b="1" dirty="0" smtClean="0">
                <a:solidFill>
                  <a:schemeClr val="bg1"/>
                </a:solidFill>
              </a:rPr>
              <a:t>Supervised by:</a:t>
            </a:r>
            <a:r>
              <a:rPr lang="en-US" sz="2500" b="1" i="1" dirty="0" smtClean="0">
                <a:solidFill>
                  <a:schemeClr val="bg1"/>
                </a:solidFill>
              </a:rPr>
              <a:t> di </a:t>
            </a:r>
            <a:r>
              <a:rPr lang="en-US" sz="2500" b="1" i="1" dirty="0" err="1" smtClean="0">
                <a:solidFill>
                  <a:schemeClr val="bg1"/>
                </a:solidFill>
              </a:rPr>
              <a:t>Lenardo</a:t>
            </a:r>
            <a:r>
              <a:rPr lang="en-US" sz="2500" b="1" i="1" dirty="0" smtClean="0">
                <a:solidFill>
                  <a:schemeClr val="bg1"/>
                </a:solidFill>
              </a:rPr>
              <a:t> I., Kaplan </a:t>
            </a:r>
            <a:r>
              <a:rPr lang="en-US" sz="2500" b="1" i="1" dirty="0">
                <a:solidFill>
                  <a:schemeClr val="bg1"/>
                </a:solidFill>
              </a:rPr>
              <a:t>F., Seguin </a:t>
            </a:r>
            <a:r>
              <a:rPr lang="en-US" sz="2500" b="1" i="1" dirty="0" smtClean="0">
                <a:solidFill>
                  <a:schemeClr val="bg1"/>
                </a:solidFill>
              </a:rPr>
              <a:t>B.</a:t>
            </a:r>
            <a:endParaRPr lang="en-US" sz="2500" dirty="0">
              <a:solidFill>
                <a:schemeClr val="bg1"/>
              </a:solidFill>
            </a:endParaRPr>
          </a:p>
        </p:txBody>
      </p:sp>
      <p:sp>
        <p:nvSpPr>
          <p:cNvPr id="16" name="AutoShape 13"/>
          <p:cNvSpPr>
            <a:spLocks noChangeArrowheads="1"/>
          </p:cNvSpPr>
          <p:nvPr/>
        </p:nvSpPr>
        <p:spPr bwMode="auto">
          <a:xfrm>
            <a:off x="514350" y="5290050"/>
            <a:ext cx="14372082" cy="5110132"/>
          </a:xfrm>
          <a:prstGeom prst="roundRect">
            <a:avLst>
              <a:gd name="adj" fmla="val 0"/>
            </a:avLst>
          </a:prstGeom>
          <a:noFill/>
          <a:ln>
            <a:solidFill>
              <a:schemeClr val="bg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defTabSz="4389438"/>
            <a:endParaRPr lang="en-US" b="1" dirty="0" smtClean="0">
              <a:solidFill>
                <a:schemeClr val="tx1"/>
              </a:solidFill>
            </a:endParaRPr>
          </a:p>
          <a:p>
            <a:pPr defTabSz="4389438"/>
            <a:endParaRPr lang="en-US" b="1" dirty="0">
              <a:solidFill>
                <a:schemeClr val="tx1"/>
              </a:solidFill>
            </a:endParaRPr>
          </a:p>
          <a:p>
            <a:pPr defTabSz="4389438"/>
            <a:endParaRPr lang="en-US" b="1" dirty="0">
              <a:solidFill>
                <a:schemeClr val="tx1"/>
              </a:solidFill>
            </a:endParaRPr>
          </a:p>
        </p:txBody>
      </p:sp>
      <p:sp>
        <p:nvSpPr>
          <p:cNvPr id="2" name="CasellaDiTesto 1"/>
          <p:cNvSpPr txBox="1"/>
          <p:nvPr/>
        </p:nvSpPr>
        <p:spPr>
          <a:xfrm>
            <a:off x="865849" y="5395557"/>
            <a:ext cx="13764551" cy="4882106"/>
          </a:xfrm>
          <a:prstGeom prst="rect">
            <a:avLst/>
          </a:prstGeom>
          <a:noFill/>
          <a:ln>
            <a:noFill/>
          </a:ln>
        </p:spPr>
        <p:txBody>
          <a:bodyPr wrap="square" rtlCol="0">
            <a:spAutoFit/>
          </a:bodyPr>
          <a:lstStyle/>
          <a:p>
            <a:pPr algn="ctr">
              <a:lnSpc>
                <a:spcPct val="150000"/>
              </a:lnSpc>
            </a:pPr>
            <a:r>
              <a:rPr lang="en-US" sz="3600" b="1" dirty="0">
                <a:solidFill>
                  <a:schemeClr val="bg1"/>
                </a:solidFill>
              </a:rPr>
              <a:t>Project Description</a:t>
            </a:r>
          </a:p>
          <a:p>
            <a:pPr algn="just"/>
            <a:r>
              <a:rPr lang="en-US" sz="3430" dirty="0" err="1">
                <a:solidFill>
                  <a:schemeClr val="bg1"/>
                </a:solidFill>
              </a:rPr>
              <a:t>Bilderatlas</a:t>
            </a:r>
            <a:r>
              <a:rPr lang="en-US" sz="3430" dirty="0">
                <a:solidFill>
                  <a:schemeClr val="bg1"/>
                </a:solidFill>
              </a:rPr>
              <a:t> is a collection of tables, created by the German art historian Aby Warburg. Each table consists of several pictures (paintings, architecture, statues) sharing a common theme. Warburg’s work, however, remained incomplete. Despite his vast knowledge, the amount of artworks he considered is very small compared to today’s available databases of images. The aim of our project </a:t>
            </a:r>
            <a:r>
              <a:rPr lang="en-US" sz="3430" dirty="0" smtClean="0">
                <a:solidFill>
                  <a:schemeClr val="bg1"/>
                </a:solidFill>
              </a:rPr>
              <a:t>is to </a:t>
            </a:r>
            <a:r>
              <a:rPr lang="en-US" sz="3430" dirty="0">
                <a:solidFill>
                  <a:schemeClr val="bg1"/>
                </a:solidFill>
              </a:rPr>
              <a:t>explore the </a:t>
            </a:r>
            <a:r>
              <a:rPr lang="en-US" sz="3430" dirty="0" smtClean="0">
                <a:solidFill>
                  <a:schemeClr val="bg1"/>
                </a:solidFill>
              </a:rPr>
              <a:t>question:</a:t>
            </a:r>
            <a:endParaRPr lang="en-US" sz="3430" dirty="0">
              <a:solidFill>
                <a:schemeClr val="bg1"/>
              </a:solidFill>
            </a:endParaRPr>
          </a:p>
          <a:p>
            <a:pPr algn="ctr">
              <a:lnSpc>
                <a:spcPct val="150000"/>
              </a:lnSpc>
            </a:pPr>
            <a:r>
              <a:rPr lang="en-US" sz="3430" dirty="0" smtClean="0">
                <a:solidFill>
                  <a:schemeClr val="bg1"/>
                </a:solidFill>
              </a:rPr>
              <a:t>What </a:t>
            </a:r>
            <a:r>
              <a:rPr lang="en-US" sz="3430" dirty="0">
                <a:solidFill>
                  <a:schemeClr val="bg1"/>
                </a:solidFill>
              </a:rPr>
              <a:t>could have Warburg done using modern tools?</a:t>
            </a:r>
          </a:p>
        </p:txBody>
      </p:sp>
      <p:sp>
        <p:nvSpPr>
          <p:cNvPr id="19" name="AutoShape 13"/>
          <p:cNvSpPr>
            <a:spLocks noChangeArrowheads="1"/>
          </p:cNvSpPr>
          <p:nvPr/>
        </p:nvSpPr>
        <p:spPr bwMode="auto">
          <a:xfrm>
            <a:off x="15345918" y="5290049"/>
            <a:ext cx="14372082" cy="5110133"/>
          </a:xfrm>
          <a:prstGeom prst="roundRect">
            <a:avLst>
              <a:gd name="adj" fmla="val 0"/>
            </a:avLst>
          </a:prstGeom>
          <a:noFill/>
          <a:ln>
            <a:solidFill>
              <a:schemeClr val="bg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defTabSz="4389438"/>
            <a:endParaRPr lang="en-US" b="1" dirty="0" smtClean="0">
              <a:solidFill>
                <a:schemeClr val="tx1"/>
              </a:solidFill>
            </a:endParaRPr>
          </a:p>
          <a:p>
            <a:pPr defTabSz="4389438"/>
            <a:endParaRPr lang="en-US" b="1" dirty="0">
              <a:solidFill>
                <a:schemeClr val="tx1"/>
              </a:solidFill>
            </a:endParaRPr>
          </a:p>
          <a:p>
            <a:pPr defTabSz="4389438"/>
            <a:endParaRPr lang="en-US" b="1" dirty="0">
              <a:solidFill>
                <a:schemeClr val="tx1"/>
              </a:solidFill>
            </a:endParaRPr>
          </a:p>
        </p:txBody>
      </p:sp>
      <p:sp>
        <p:nvSpPr>
          <p:cNvPr id="3" name="CasellaDiTesto 2"/>
          <p:cNvSpPr txBox="1"/>
          <p:nvPr/>
        </p:nvSpPr>
        <p:spPr>
          <a:xfrm>
            <a:off x="15548057" y="5437652"/>
            <a:ext cx="13985347" cy="4801314"/>
          </a:xfrm>
          <a:prstGeom prst="rect">
            <a:avLst/>
          </a:prstGeom>
          <a:noFill/>
        </p:spPr>
        <p:txBody>
          <a:bodyPr wrap="square" rtlCol="0">
            <a:spAutoFit/>
          </a:bodyPr>
          <a:lstStyle/>
          <a:p>
            <a:pPr algn="ctr"/>
            <a:r>
              <a:rPr lang="en-US" sz="3600" b="1" dirty="0" smtClean="0">
                <a:solidFill>
                  <a:schemeClr val="bg1"/>
                </a:solidFill>
              </a:rPr>
              <a:t>Methods</a:t>
            </a:r>
            <a:endParaRPr lang="en-US" sz="3430" dirty="0" smtClean="0">
              <a:solidFill>
                <a:schemeClr val="bg1"/>
              </a:solidFill>
            </a:endParaRPr>
          </a:p>
          <a:p>
            <a:pPr algn="just"/>
            <a:r>
              <a:rPr lang="en-US" sz="3000" dirty="0">
                <a:solidFill>
                  <a:schemeClr val="bg1"/>
                </a:solidFill>
              </a:rPr>
              <a:t>In some tables there is no apparent visual connection between images. As a consequence, rather than using a computational method based on visual features, we </a:t>
            </a:r>
            <a:r>
              <a:rPr lang="en-US" sz="3000" dirty="0" smtClean="0">
                <a:solidFill>
                  <a:schemeClr val="bg1"/>
                </a:solidFill>
              </a:rPr>
              <a:t>need to </a:t>
            </a:r>
            <a:r>
              <a:rPr lang="en-US" sz="3000" dirty="0">
                <a:solidFill>
                  <a:schemeClr val="bg1"/>
                </a:solidFill>
              </a:rPr>
              <a:t>base our research on a high-level representation of the images. This means that the pictures must not be read just as collection of pixels, but rather in a more informative way. We thus </a:t>
            </a:r>
            <a:r>
              <a:rPr lang="en-US" sz="3000" dirty="0" smtClean="0">
                <a:solidFill>
                  <a:schemeClr val="bg1"/>
                </a:solidFill>
              </a:rPr>
              <a:t>perform </a:t>
            </a:r>
            <a:r>
              <a:rPr lang="en-US" sz="3000" dirty="0">
                <a:solidFill>
                  <a:schemeClr val="bg1"/>
                </a:solidFill>
              </a:rPr>
              <a:t>our </a:t>
            </a:r>
            <a:r>
              <a:rPr lang="en-US" sz="3000" dirty="0" smtClean="0">
                <a:solidFill>
                  <a:schemeClr val="bg1"/>
                </a:solidFill>
              </a:rPr>
              <a:t>analyses </a:t>
            </a:r>
            <a:r>
              <a:rPr lang="en-US" sz="3000" dirty="0">
                <a:solidFill>
                  <a:schemeClr val="bg1"/>
                </a:solidFill>
              </a:rPr>
              <a:t>using a particular deep learning technique, the Convolutional Neural Networks (</a:t>
            </a:r>
            <a:r>
              <a:rPr lang="en-US" sz="3000" dirty="0" smtClean="0">
                <a:solidFill>
                  <a:schemeClr val="bg1"/>
                </a:solidFill>
              </a:rPr>
              <a:t>CNN): </a:t>
            </a:r>
            <a:r>
              <a:rPr lang="en-US" sz="3000" dirty="0">
                <a:solidFill>
                  <a:schemeClr val="bg1"/>
                </a:solidFill>
              </a:rPr>
              <a:t>this algorithm takes as input an image and extracts a feature array that characterizes it. To launch the queries </a:t>
            </a:r>
            <a:r>
              <a:rPr lang="en-AU" sz="3000" dirty="0">
                <a:solidFill>
                  <a:schemeClr val="bg1"/>
                </a:solidFill>
              </a:rPr>
              <a:t>we </a:t>
            </a:r>
            <a:r>
              <a:rPr lang="en-AU" sz="3000" dirty="0" smtClean="0">
                <a:solidFill>
                  <a:schemeClr val="bg1"/>
                </a:solidFill>
              </a:rPr>
              <a:t>use </a:t>
            </a:r>
            <a:r>
              <a:rPr lang="en-AU" sz="3000" dirty="0">
                <a:solidFill>
                  <a:schemeClr val="bg1"/>
                </a:solidFill>
              </a:rPr>
              <a:t>DH Replica, a server developed at the DH Lab that allows to </a:t>
            </a:r>
            <a:r>
              <a:rPr lang="en-AU" sz="3000" dirty="0" smtClean="0">
                <a:solidFill>
                  <a:schemeClr val="bg1"/>
                </a:solidFill>
              </a:rPr>
              <a:t>perform CNN </a:t>
            </a:r>
            <a:r>
              <a:rPr lang="en-AU" sz="3000" dirty="0">
                <a:solidFill>
                  <a:schemeClr val="bg1"/>
                </a:solidFill>
              </a:rPr>
              <a:t>analysis on a database of more than 40,000 images </a:t>
            </a:r>
            <a:r>
              <a:rPr lang="en-AU" sz="3000" dirty="0" smtClean="0">
                <a:solidFill>
                  <a:schemeClr val="bg1"/>
                </a:solidFill>
              </a:rPr>
              <a:t>(still </a:t>
            </a:r>
            <a:r>
              <a:rPr lang="en-AU" sz="3000" dirty="0">
                <a:solidFill>
                  <a:schemeClr val="bg1"/>
                </a:solidFill>
              </a:rPr>
              <a:t>a small database compared to today’s possibilities).</a:t>
            </a:r>
          </a:p>
        </p:txBody>
      </p:sp>
      <p:sp>
        <p:nvSpPr>
          <p:cNvPr id="25" name="Cornice 24"/>
          <p:cNvSpPr/>
          <p:nvPr/>
        </p:nvSpPr>
        <p:spPr>
          <a:xfrm>
            <a:off x="0" y="0"/>
            <a:ext cx="30175200" cy="42062400"/>
          </a:xfrm>
          <a:prstGeom prst="frame">
            <a:avLst>
              <a:gd name="adj1" fmla="val 612"/>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14" name="Ovale 213"/>
          <p:cNvSpPr/>
          <p:nvPr/>
        </p:nvSpPr>
        <p:spPr>
          <a:xfrm>
            <a:off x="26259483" y="11604932"/>
            <a:ext cx="3780352" cy="4191444"/>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2" name="Ovale 221"/>
          <p:cNvSpPr/>
          <p:nvPr/>
        </p:nvSpPr>
        <p:spPr>
          <a:xfrm>
            <a:off x="440868" y="21230062"/>
            <a:ext cx="4544210" cy="5347189"/>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9" name="Immagine 2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5483" y="24368330"/>
            <a:ext cx="1600542" cy="849416"/>
          </a:xfrm>
          <a:prstGeom prst="rect">
            <a:avLst/>
          </a:prstGeom>
          <a:ln w="57150">
            <a:solidFill>
              <a:schemeClr val="tx1"/>
            </a:solidFill>
          </a:ln>
        </p:spPr>
      </p:pic>
      <p:pic>
        <p:nvPicPr>
          <p:cNvPr id="230" name="Immagine 2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7720" y="21910573"/>
            <a:ext cx="1116575" cy="2097566"/>
          </a:xfrm>
          <a:prstGeom prst="rect">
            <a:avLst/>
          </a:prstGeom>
          <a:ln w="57150">
            <a:solidFill>
              <a:schemeClr val="tx1"/>
            </a:solidFill>
          </a:ln>
        </p:spPr>
      </p:pic>
      <p:pic>
        <p:nvPicPr>
          <p:cNvPr id="234" name="Immagine 2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5051" y="23352914"/>
            <a:ext cx="1309097" cy="1386334"/>
          </a:xfrm>
          <a:prstGeom prst="rect">
            <a:avLst/>
          </a:prstGeom>
          <a:ln w="57150">
            <a:solidFill>
              <a:schemeClr val="tx1"/>
            </a:solidFill>
          </a:ln>
        </p:spPr>
      </p:pic>
      <p:pic>
        <p:nvPicPr>
          <p:cNvPr id="86" name="Immagine 8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96363" y="13006840"/>
            <a:ext cx="1190089" cy="1740929"/>
          </a:xfrm>
          <a:prstGeom prst="rect">
            <a:avLst/>
          </a:prstGeom>
          <a:ln w="28575">
            <a:solidFill>
              <a:schemeClr val="tx1"/>
            </a:solidFill>
          </a:ln>
        </p:spPr>
      </p:pic>
      <p:pic>
        <p:nvPicPr>
          <p:cNvPr id="87" name="Immagine 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04404" y="13568470"/>
            <a:ext cx="624483" cy="1488540"/>
          </a:xfrm>
          <a:prstGeom prst="rect">
            <a:avLst/>
          </a:prstGeom>
          <a:ln w="28575">
            <a:solidFill>
              <a:schemeClr val="tx1"/>
            </a:solidFill>
          </a:ln>
        </p:spPr>
      </p:pic>
      <p:pic>
        <p:nvPicPr>
          <p:cNvPr id="88" name="Immagine 8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31395" y="11006253"/>
            <a:ext cx="2637944" cy="1305913"/>
          </a:xfrm>
          <a:prstGeom prst="rect">
            <a:avLst/>
          </a:prstGeom>
          <a:ln w="28575">
            <a:solidFill>
              <a:schemeClr val="tx1"/>
            </a:solidFill>
          </a:ln>
        </p:spPr>
      </p:pic>
      <p:pic>
        <p:nvPicPr>
          <p:cNvPr id="92" name="Immagine 9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37772" y="11832179"/>
            <a:ext cx="666189" cy="1035694"/>
          </a:xfrm>
          <a:prstGeom prst="rect">
            <a:avLst/>
          </a:prstGeom>
          <a:ln w="28575">
            <a:solidFill>
              <a:schemeClr val="tx1"/>
            </a:solidFill>
          </a:ln>
        </p:spPr>
      </p:pic>
      <p:pic>
        <p:nvPicPr>
          <p:cNvPr id="94" name="Immagine 9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93191" y="12578063"/>
            <a:ext cx="825864" cy="1190629"/>
          </a:xfrm>
          <a:prstGeom prst="rect">
            <a:avLst/>
          </a:prstGeom>
          <a:ln w="28575">
            <a:solidFill>
              <a:schemeClr val="tx1"/>
            </a:solidFill>
          </a:ln>
        </p:spPr>
      </p:pic>
      <p:pic>
        <p:nvPicPr>
          <p:cNvPr id="95" name="Immagine 9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65944" y="11188685"/>
            <a:ext cx="824513" cy="1636959"/>
          </a:xfrm>
          <a:prstGeom prst="rect">
            <a:avLst/>
          </a:prstGeom>
          <a:ln w="28575">
            <a:solidFill>
              <a:schemeClr val="tx1"/>
            </a:solidFill>
          </a:ln>
        </p:spPr>
      </p:pic>
      <p:pic>
        <p:nvPicPr>
          <p:cNvPr id="97" name="Immagine 9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50342" y="12335011"/>
            <a:ext cx="871841" cy="1233736"/>
          </a:xfrm>
          <a:prstGeom prst="rect">
            <a:avLst/>
          </a:prstGeom>
          <a:ln w="28575">
            <a:solidFill>
              <a:schemeClr val="tx1"/>
            </a:solidFill>
          </a:ln>
        </p:spPr>
      </p:pic>
      <p:pic>
        <p:nvPicPr>
          <p:cNvPr id="98" name="Immagine 9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12985" y="12416780"/>
            <a:ext cx="950794" cy="1943233"/>
          </a:xfrm>
          <a:prstGeom prst="rect">
            <a:avLst/>
          </a:prstGeom>
          <a:ln w="28575">
            <a:solidFill>
              <a:schemeClr val="tx1"/>
            </a:solidFill>
          </a:ln>
        </p:spPr>
      </p:pic>
      <p:pic>
        <p:nvPicPr>
          <p:cNvPr id="101" name="Immagine 10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57932" y="10625082"/>
            <a:ext cx="635497" cy="1040626"/>
          </a:xfrm>
          <a:prstGeom prst="rect">
            <a:avLst/>
          </a:prstGeom>
          <a:ln w="28575">
            <a:solidFill>
              <a:schemeClr val="tx1"/>
            </a:solidFill>
          </a:ln>
        </p:spPr>
      </p:pic>
      <p:pic>
        <p:nvPicPr>
          <p:cNvPr id="100" name="Immagine 9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99311" y="12459430"/>
            <a:ext cx="754655" cy="925824"/>
          </a:xfrm>
          <a:prstGeom prst="rect">
            <a:avLst/>
          </a:prstGeom>
          <a:ln w="28575">
            <a:solidFill>
              <a:schemeClr val="tx1"/>
            </a:solidFill>
          </a:ln>
        </p:spPr>
      </p:pic>
      <p:pic>
        <p:nvPicPr>
          <p:cNvPr id="103" name="Immagine 1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34900" y="13554848"/>
            <a:ext cx="803686" cy="1444162"/>
          </a:xfrm>
          <a:prstGeom prst="rect">
            <a:avLst/>
          </a:prstGeom>
          <a:ln w="28575">
            <a:solidFill>
              <a:schemeClr val="tx1"/>
            </a:solidFill>
          </a:ln>
        </p:spPr>
      </p:pic>
      <p:pic>
        <p:nvPicPr>
          <p:cNvPr id="232" name="Immagine 23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3248435" y="23592851"/>
            <a:ext cx="1386805" cy="1926118"/>
          </a:xfrm>
          <a:prstGeom prst="rect">
            <a:avLst/>
          </a:prstGeom>
        </p:spPr>
      </p:pic>
      <p:pic>
        <p:nvPicPr>
          <p:cNvPr id="156" name="Immagine 15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21425814">
            <a:off x="16631995" y="17698505"/>
            <a:ext cx="898622" cy="1200160"/>
          </a:xfrm>
          <a:prstGeom prst="rect">
            <a:avLst/>
          </a:prstGeom>
        </p:spPr>
      </p:pic>
      <p:pic>
        <p:nvPicPr>
          <p:cNvPr id="179" name="Immagine 17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8091751" y="11628773"/>
            <a:ext cx="1095411" cy="1514101"/>
          </a:xfrm>
          <a:prstGeom prst="rect">
            <a:avLst/>
          </a:prstGeom>
          <a:ln w="28575">
            <a:solidFill>
              <a:schemeClr val="tx1"/>
            </a:solidFill>
          </a:ln>
        </p:spPr>
      </p:pic>
      <p:pic>
        <p:nvPicPr>
          <p:cNvPr id="180" name="Immagine 17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8406968" y="13252271"/>
            <a:ext cx="1121740" cy="1999190"/>
          </a:xfrm>
          <a:prstGeom prst="rect">
            <a:avLst/>
          </a:prstGeom>
          <a:ln w="28575">
            <a:solidFill>
              <a:schemeClr val="tx1"/>
            </a:solidFill>
          </a:ln>
        </p:spPr>
      </p:pic>
      <p:pic>
        <p:nvPicPr>
          <p:cNvPr id="181" name="Immagine 18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7008275" y="13295920"/>
            <a:ext cx="1314139" cy="2065446"/>
          </a:xfrm>
          <a:prstGeom prst="rect">
            <a:avLst/>
          </a:prstGeom>
          <a:ln w="28575">
            <a:solidFill>
              <a:schemeClr val="tx1"/>
            </a:solidFill>
          </a:ln>
        </p:spPr>
      </p:pic>
      <p:pic>
        <p:nvPicPr>
          <p:cNvPr id="191" name="Immagine 19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630711" y="26998653"/>
            <a:ext cx="2292979" cy="1455588"/>
          </a:xfrm>
          <a:prstGeom prst="rect">
            <a:avLst/>
          </a:prstGeom>
          <a:ln w="38100">
            <a:solidFill>
              <a:schemeClr val="tx1"/>
            </a:solidFill>
          </a:ln>
        </p:spPr>
      </p:pic>
      <p:pic>
        <p:nvPicPr>
          <p:cNvPr id="258" name="Immagine 25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489996" y="28820673"/>
            <a:ext cx="1513005" cy="1550142"/>
          </a:xfrm>
          <a:prstGeom prst="rect">
            <a:avLst/>
          </a:prstGeom>
          <a:ln w="38100">
            <a:solidFill>
              <a:schemeClr val="tx1"/>
            </a:solidFill>
          </a:ln>
        </p:spPr>
      </p:pic>
      <p:pic>
        <p:nvPicPr>
          <p:cNvPr id="259" name="Immagine 25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461471" y="30722741"/>
            <a:ext cx="1520717" cy="1434075"/>
          </a:xfrm>
          <a:prstGeom prst="rect">
            <a:avLst/>
          </a:prstGeom>
          <a:ln w="38100">
            <a:solidFill>
              <a:schemeClr val="tx1"/>
            </a:solidFill>
          </a:ln>
        </p:spPr>
      </p:pic>
      <p:pic>
        <p:nvPicPr>
          <p:cNvPr id="260" name="Immagine 25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177065" y="32464497"/>
            <a:ext cx="1772551" cy="1408528"/>
          </a:xfrm>
          <a:prstGeom prst="rect">
            <a:avLst/>
          </a:prstGeom>
          <a:ln w="38100">
            <a:solidFill>
              <a:schemeClr val="tx1"/>
            </a:solidFill>
          </a:ln>
        </p:spPr>
      </p:pic>
      <p:pic>
        <p:nvPicPr>
          <p:cNvPr id="261" name="Immagine 26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45541" y="28840425"/>
            <a:ext cx="2339339" cy="1346791"/>
          </a:xfrm>
          <a:prstGeom prst="rect">
            <a:avLst/>
          </a:prstGeom>
          <a:ln w="38100">
            <a:solidFill>
              <a:schemeClr val="tx1"/>
            </a:solidFill>
          </a:ln>
        </p:spPr>
      </p:pic>
      <p:pic>
        <p:nvPicPr>
          <p:cNvPr id="262" name="Immagine 26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06086" y="30270452"/>
            <a:ext cx="1765261" cy="2195154"/>
          </a:xfrm>
          <a:prstGeom prst="rect">
            <a:avLst/>
          </a:prstGeom>
          <a:ln w="38100">
            <a:solidFill>
              <a:schemeClr val="tx1"/>
            </a:solidFill>
          </a:ln>
        </p:spPr>
      </p:pic>
      <p:pic>
        <p:nvPicPr>
          <p:cNvPr id="264" name="Immagine 26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7208" y="27452039"/>
            <a:ext cx="1617256" cy="1285954"/>
          </a:xfrm>
          <a:prstGeom prst="rect">
            <a:avLst/>
          </a:prstGeom>
          <a:ln w="38100">
            <a:solidFill>
              <a:schemeClr val="tx1"/>
            </a:solidFill>
          </a:ln>
        </p:spPr>
      </p:pic>
      <p:pic>
        <p:nvPicPr>
          <p:cNvPr id="267" name="Immagine 26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608200" y="32471863"/>
            <a:ext cx="2319025" cy="1435668"/>
          </a:xfrm>
          <a:prstGeom prst="rect">
            <a:avLst/>
          </a:prstGeom>
          <a:ln w="38100">
            <a:solidFill>
              <a:schemeClr val="tx1"/>
            </a:solidFill>
          </a:ln>
        </p:spPr>
      </p:pic>
      <p:pic>
        <p:nvPicPr>
          <p:cNvPr id="263" name="Immagine 262"/>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602725" y="30461278"/>
            <a:ext cx="2688789" cy="1867547"/>
          </a:xfrm>
          <a:prstGeom prst="rect">
            <a:avLst/>
          </a:prstGeom>
          <a:ln w="76200">
            <a:solidFill>
              <a:schemeClr val="tx1"/>
            </a:solidFill>
          </a:ln>
        </p:spPr>
      </p:pic>
      <p:pic>
        <p:nvPicPr>
          <p:cNvPr id="190" name="Immagine 18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600400" y="28466665"/>
            <a:ext cx="2677195" cy="1828142"/>
          </a:xfrm>
          <a:prstGeom prst="rect">
            <a:avLst/>
          </a:prstGeom>
          <a:ln w="76200">
            <a:solidFill>
              <a:schemeClr val="tx1"/>
            </a:solidFill>
          </a:ln>
        </p:spPr>
      </p:pic>
      <p:pic>
        <p:nvPicPr>
          <p:cNvPr id="280" name="Immagine 279"/>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7111170" y="24840715"/>
            <a:ext cx="759124" cy="1010667"/>
          </a:xfrm>
          <a:prstGeom prst="rect">
            <a:avLst/>
          </a:prstGeom>
        </p:spPr>
      </p:pic>
      <p:pic>
        <p:nvPicPr>
          <p:cNvPr id="7" name="Immagine 6"/>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19856" y="825500"/>
            <a:ext cx="4536965" cy="2188653"/>
          </a:xfrm>
          <a:prstGeom prst="rect">
            <a:avLst/>
          </a:prstGeom>
        </p:spPr>
      </p:pic>
      <p:sp>
        <p:nvSpPr>
          <p:cNvPr id="161" name="Cornice 160"/>
          <p:cNvSpPr/>
          <p:nvPr/>
        </p:nvSpPr>
        <p:spPr>
          <a:xfrm>
            <a:off x="8356128" y="11289232"/>
            <a:ext cx="6552292" cy="8533270"/>
          </a:xfrm>
          <a:prstGeom prst="frame">
            <a:avLst>
              <a:gd name="adj1" fmla="val 612"/>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62" name="Cornice 161"/>
          <p:cNvSpPr/>
          <p:nvPr/>
        </p:nvSpPr>
        <p:spPr>
          <a:xfrm>
            <a:off x="15296459" y="11289232"/>
            <a:ext cx="6418564" cy="8512707"/>
          </a:xfrm>
          <a:prstGeom prst="frame">
            <a:avLst>
              <a:gd name="adj1" fmla="val 612"/>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64" name="Cornice 163"/>
          <p:cNvSpPr/>
          <p:nvPr/>
        </p:nvSpPr>
        <p:spPr>
          <a:xfrm>
            <a:off x="15296459" y="22566832"/>
            <a:ext cx="6446925" cy="8533270"/>
          </a:xfrm>
          <a:prstGeom prst="frame">
            <a:avLst>
              <a:gd name="adj1" fmla="val 612"/>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65" name="Cornice 164"/>
          <p:cNvSpPr/>
          <p:nvPr/>
        </p:nvSpPr>
        <p:spPr>
          <a:xfrm>
            <a:off x="8387659" y="22566832"/>
            <a:ext cx="6552292" cy="8533270"/>
          </a:xfrm>
          <a:prstGeom prst="frame">
            <a:avLst>
              <a:gd name="adj1" fmla="val 612"/>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67" name="Rounded Rectangle 8"/>
          <p:cNvSpPr/>
          <p:nvPr/>
        </p:nvSpPr>
        <p:spPr>
          <a:xfrm>
            <a:off x="8385505" y="21287861"/>
            <a:ext cx="6543042" cy="905934"/>
          </a:xfrm>
          <a:prstGeom prst="roundRect">
            <a:avLst>
              <a:gd name="adj" fmla="val 0"/>
            </a:avLst>
          </a:prstGeom>
          <a:solidFill>
            <a:schemeClr val="bg1">
              <a:lumMod val="9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213" name="Ovale 212"/>
          <p:cNvSpPr/>
          <p:nvPr/>
        </p:nvSpPr>
        <p:spPr>
          <a:xfrm>
            <a:off x="756042" y="15499439"/>
            <a:ext cx="6975870" cy="5885117"/>
          </a:xfrm>
          <a:prstGeom prst="ellipse">
            <a:avLst/>
          </a:prstGeom>
          <a:solidFill>
            <a:schemeClr val="bg1">
              <a:lumMod val="85000"/>
            </a:schemeClr>
          </a:solidFill>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7" name="Immagine 236"/>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530707" y="19354195"/>
            <a:ext cx="1054357" cy="1609705"/>
          </a:xfrm>
          <a:prstGeom prst="rect">
            <a:avLst/>
          </a:prstGeom>
          <a:ln w="38100">
            <a:solidFill>
              <a:schemeClr val="tx1"/>
            </a:solidFill>
          </a:ln>
        </p:spPr>
      </p:pic>
      <p:pic>
        <p:nvPicPr>
          <p:cNvPr id="238" name="Immagine 237"/>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661120" y="15823623"/>
            <a:ext cx="1705994" cy="1740114"/>
          </a:xfrm>
          <a:prstGeom prst="rect">
            <a:avLst/>
          </a:prstGeom>
          <a:ln w="38100">
            <a:solidFill>
              <a:schemeClr val="tx1"/>
            </a:solidFill>
          </a:ln>
        </p:spPr>
      </p:pic>
      <p:pic>
        <p:nvPicPr>
          <p:cNvPr id="240" name="Immagine 239"/>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164154" y="17960240"/>
            <a:ext cx="2106600" cy="2138819"/>
          </a:xfrm>
          <a:prstGeom prst="rect">
            <a:avLst/>
          </a:prstGeom>
          <a:ln w="38100">
            <a:solidFill>
              <a:schemeClr val="tx1"/>
            </a:solidFill>
          </a:ln>
        </p:spPr>
      </p:pic>
      <p:pic>
        <p:nvPicPr>
          <p:cNvPr id="241" name="Immagine 24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857225" y="17834472"/>
            <a:ext cx="1396741" cy="1369354"/>
          </a:xfrm>
          <a:prstGeom prst="rect">
            <a:avLst/>
          </a:prstGeom>
          <a:ln w="38100">
            <a:solidFill>
              <a:schemeClr val="tx1"/>
            </a:solidFill>
          </a:ln>
        </p:spPr>
      </p:pic>
      <p:pic>
        <p:nvPicPr>
          <p:cNvPr id="242" name="Immagine 24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2906135" y="15705320"/>
            <a:ext cx="807192" cy="1237310"/>
          </a:xfrm>
          <a:prstGeom prst="rect">
            <a:avLst/>
          </a:prstGeom>
          <a:ln w="38100">
            <a:solidFill>
              <a:schemeClr val="tx1"/>
            </a:solidFill>
          </a:ln>
        </p:spPr>
      </p:pic>
      <p:pic>
        <p:nvPicPr>
          <p:cNvPr id="243" name="Immagine 24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945354" y="16968062"/>
            <a:ext cx="1175206" cy="1609871"/>
          </a:xfrm>
          <a:prstGeom prst="rect">
            <a:avLst/>
          </a:prstGeom>
          <a:ln w="38100">
            <a:solidFill>
              <a:schemeClr val="tx1"/>
            </a:solidFill>
          </a:ln>
        </p:spPr>
      </p:pic>
      <p:pic>
        <p:nvPicPr>
          <p:cNvPr id="244" name="Immagine 243"/>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198331" y="19310695"/>
            <a:ext cx="1206073" cy="1690009"/>
          </a:xfrm>
          <a:prstGeom prst="rect">
            <a:avLst/>
          </a:prstGeom>
          <a:ln w="38100">
            <a:solidFill>
              <a:schemeClr val="tx1"/>
            </a:solidFill>
          </a:ln>
        </p:spPr>
      </p:pic>
      <p:pic>
        <p:nvPicPr>
          <p:cNvPr id="245" name="Immagine 24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386693" y="18222070"/>
            <a:ext cx="1069475" cy="1640918"/>
          </a:xfrm>
          <a:prstGeom prst="rect">
            <a:avLst/>
          </a:prstGeom>
          <a:ln w="38100">
            <a:solidFill>
              <a:schemeClr val="tx1"/>
            </a:solidFill>
          </a:ln>
        </p:spPr>
      </p:pic>
      <p:pic>
        <p:nvPicPr>
          <p:cNvPr id="246" name="Immagine 245"/>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3883254" y="15561936"/>
            <a:ext cx="905695" cy="1303069"/>
          </a:xfrm>
          <a:prstGeom prst="rect">
            <a:avLst/>
          </a:prstGeom>
          <a:ln w="38100">
            <a:solidFill>
              <a:schemeClr val="tx1"/>
            </a:solidFill>
          </a:ln>
        </p:spPr>
      </p:pic>
      <p:pic>
        <p:nvPicPr>
          <p:cNvPr id="247" name="Immagine 246"/>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479314" y="16336904"/>
            <a:ext cx="933967" cy="1792944"/>
          </a:xfrm>
          <a:prstGeom prst="rect">
            <a:avLst/>
          </a:prstGeom>
        </p:spPr>
      </p:pic>
      <p:pic>
        <p:nvPicPr>
          <p:cNvPr id="248" name="Immagine 247"/>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1559524" y="16632705"/>
            <a:ext cx="1260925" cy="1226581"/>
          </a:xfrm>
          <a:prstGeom prst="rect">
            <a:avLst/>
          </a:prstGeom>
          <a:ln w="38100">
            <a:solidFill>
              <a:schemeClr val="tx1"/>
            </a:solidFill>
          </a:ln>
        </p:spPr>
      </p:pic>
      <p:pic>
        <p:nvPicPr>
          <p:cNvPr id="249" name="Immagine 248"/>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3350602" y="18691466"/>
            <a:ext cx="1188212" cy="1575878"/>
          </a:xfrm>
          <a:prstGeom prst="rect">
            <a:avLst/>
          </a:prstGeom>
          <a:ln w="38100">
            <a:solidFill>
              <a:schemeClr val="tx1"/>
            </a:solidFill>
          </a:ln>
        </p:spPr>
      </p:pic>
      <p:pic>
        <p:nvPicPr>
          <p:cNvPr id="251" name="Immagine 250"/>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024732" y="19899627"/>
            <a:ext cx="789995" cy="1185871"/>
          </a:xfrm>
          <a:prstGeom prst="rect">
            <a:avLst/>
          </a:prstGeom>
          <a:ln w="38100">
            <a:solidFill>
              <a:schemeClr val="tx1"/>
            </a:solidFill>
          </a:ln>
        </p:spPr>
      </p:pic>
      <p:pic>
        <p:nvPicPr>
          <p:cNvPr id="252" name="Immagine 251"/>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2906135" y="16999515"/>
            <a:ext cx="959668" cy="1330739"/>
          </a:xfrm>
          <a:prstGeom prst="rect">
            <a:avLst/>
          </a:prstGeom>
          <a:ln w="38100">
            <a:solidFill>
              <a:schemeClr val="tx1"/>
            </a:solidFill>
          </a:ln>
        </p:spPr>
      </p:pic>
      <p:sp>
        <p:nvSpPr>
          <p:cNvPr id="221" name="Ovale 220"/>
          <p:cNvSpPr/>
          <p:nvPr/>
        </p:nvSpPr>
        <p:spPr>
          <a:xfrm>
            <a:off x="22999959" y="10580982"/>
            <a:ext cx="4728199" cy="3626146"/>
          </a:xfrm>
          <a:prstGeom prst="ellipse">
            <a:avLst/>
          </a:prstGeom>
          <a:solidFill>
            <a:schemeClr val="bg1">
              <a:lumMod val="85000"/>
            </a:schemeClr>
          </a:solidFill>
          <a:ln w="57150"/>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8" name="Immagine 147"/>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24688698" y="10670310"/>
            <a:ext cx="1129244" cy="1673791"/>
          </a:xfrm>
          <a:prstGeom prst="rect">
            <a:avLst/>
          </a:prstGeom>
          <a:ln w="28575">
            <a:solidFill>
              <a:schemeClr val="tx1"/>
            </a:solidFill>
          </a:ln>
        </p:spPr>
      </p:pic>
      <p:pic>
        <p:nvPicPr>
          <p:cNvPr id="151" name="Immagine 150"/>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4918121" y="12440673"/>
            <a:ext cx="1087819" cy="1617224"/>
          </a:xfrm>
          <a:prstGeom prst="rect">
            <a:avLst/>
          </a:prstGeom>
          <a:ln w="28575">
            <a:solidFill>
              <a:schemeClr val="tx1"/>
            </a:solidFill>
          </a:ln>
        </p:spPr>
      </p:pic>
      <p:pic>
        <p:nvPicPr>
          <p:cNvPr id="152" name="Immagine 151"/>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3678288" y="10637454"/>
            <a:ext cx="848171" cy="1865976"/>
          </a:xfrm>
          <a:prstGeom prst="rect">
            <a:avLst/>
          </a:prstGeom>
          <a:ln w="28575">
            <a:solidFill>
              <a:schemeClr val="tx1"/>
            </a:solidFill>
          </a:ln>
        </p:spPr>
      </p:pic>
      <p:pic>
        <p:nvPicPr>
          <p:cNvPr id="153" name="Immagine 152"/>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26163774" y="12451168"/>
            <a:ext cx="805609" cy="1709681"/>
          </a:xfrm>
          <a:prstGeom prst="rect">
            <a:avLst/>
          </a:prstGeom>
          <a:ln w="28575">
            <a:solidFill>
              <a:schemeClr val="tx1"/>
            </a:solidFill>
          </a:ln>
        </p:spPr>
      </p:pic>
      <p:pic>
        <p:nvPicPr>
          <p:cNvPr id="158" name="Immagine 157"/>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26020588" y="10637454"/>
            <a:ext cx="818404" cy="1554969"/>
          </a:xfrm>
          <a:prstGeom prst="rect">
            <a:avLst/>
          </a:prstGeom>
          <a:ln w="28575">
            <a:solidFill>
              <a:schemeClr val="tx1"/>
            </a:solidFill>
          </a:ln>
        </p:spPr>
      </p:pic>
      <p:pic>
        <p:nvPicPr>
          <p:cNvPr id="159" name="Immagine 158"/>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23621757" y="12695622"/>
            <a:ext cx="1089480" cy="1568853"/>
          </a:xfrm>
          <a:prstGeom prst="rect">
            <a:avLst/>
          </a:prstGeom>
          <a:ln w="28575">
            <a:solidFill>
              <a:schemeClr val="tx1"/>
            </a:solidFill>
          </a:ln>
        </p:spPr>
      </p:pic>
      <p:pic>
        <p:nvPicPr>
          <p:cNvPr id="276" name="Immagine 275"/>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3434790" y="26987696"/>
            <a:ext cx="955267" cy="979148"/>
          </a:xfrm>
          <a:prstGeom prst="rect">
            <a:avLst/>
          </a:prstGeom>
        </p:spPr>
      </p:pic>
      <p:pic>
        <p:nvPicPr>
          <p:cNvPr id="277" name="Immagine 276"/>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6193702" y="32833253"/>
            <a:ext cx="2498130" cy="1581385"/>
          </a:xfrm>
          <a:prstGeom prst="rect">
            <a:avLst/>
          </a:prstGeom>
          <a:ln w="38100">
            <a:solidFill>
              <a:schemeClr val="tx1"/>
            </a:solidFill>
          </a:ln>
        </p:spPr>
      </p:pic>
      <p:pic>
        <p:nvPicPr>
          <p:cNvPr id="279" name="Immagine 278"/>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12570351" y="32832085"/>
            <a:ext cx="2217631" cy="2368344"/>
          </a:xfrm>
          <a:prstGeom prst="rect">
            <a:avLst/>
          </a:prstGeom>
          <a:ln w="38100">
            <a:solidFill>
              <a:schemeClr val="tx1"/>
            </a:solidFill>
          </a:ln>
        </p:spPr>
      </p:pic>
      <p:pic>
        <p:nvPicPr>
          <p:cNvPr id="281" name="Immagine 280"/>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14164196" y="35440000"/>
            <a:ext cx="1247572" cy="1603823"/>
          </a:xfrm>
          <a:prstGeom prst="rect">
            <a:avLst/>
          </a:prstGeom>
          <a:ln w="38100">
            <a:solidFill>
              <a:schemeClr val="tx1"/>
            </a:solidFill>
          </a:ln>
        </p:spPr>
      </p:pic>
      <p:pic>
        <p:nvPicPr>
          <p:cNvPr id="282" name="Immagine 281"/>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1473244" y="37051829"/>
            <a:ext cx="1543451" cy="952012"/>
          </a:xfrm>
          <a:prstGeom prst="rect">
            <a:avLst/>
          </a:prstGeom>
          <a:ln w="38100">
            <a:solidFill>
              <a:schemeClr val="tx1"/>
            </a:solidFill>
          </a:ln>
        </p:spPr>
      </p:pic>
      <p:pic>
        <p:nvPicPr>
          <p:cNvPr id="283" name="Immagine 282"/>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5396362" y="34618350"/>
            <a:ext cx="1418241" cy="1482879"/>
          </a:xfrm>
          <a:prstGeom prst="rect">
            <a:avLst/>
          </a:prstGeom>
          <a:ln w="38100">
            <a:solidFill>
              <a:schemeClr val="tx1"/>
            </a:solidFill>
          </a:ln>
        </p:spPr>
      </p:pic>
      <p:pic>
        <p:nvPicPr>
          <p:cNvPr id="284" name="Immagine 283"/>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7703148" y="36515198"/>
            <a:ext cx="1485504" cy="1642710"/>
          </a:xfrm>
          <a:prstGeom prst="rect">
            <a:avLst/>
          </a:prstGeom>
          <a:ln w="38100">
            <a:solidFill>
              <a:schemeClr val="tx1"/>
            </a:solidFill>
          </a:ln>
        </p:spPr>
      </p:pic>
      <p:pic>
        <p:nvPicPr>
          <p:cNvPr id="286" name="Immagine 285"/>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0771511" y="32111004"/>
            <a:ext cx="1665999" cy="1543826"/>
          </a:xfrm>
          <a:prstGeom prst="rect">
            <a:avLst/>
          </a:prstGeom>
          <a:ln w="38100">
            <a:solidFill>
              <a:schemeClr val="tx1"/>
            </a:solidFill>
          </a:ln>
        </p:spPr>
      </p:pic>
      <p:pic>
        <p:nvPicPr>
          <p:cNvPr id="64" name="Immagine 63"/>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8877050" y="32334056"/>
            <a:ext cx="1706160" cy="1277396"/>
          </a:xfrm>
          <a:prstGeom prst="rect">
            <a:avLst/>
          </a:prstGeom>
          <a:ln w="38100">
            <a:solidFill>
              <a:schemeClr val="tx1"/>
            </a:solidFill>
          </a:ln>
        </p:spPr>
      </p:pic>
      <p:pic>
        <p:nvPicPr>
          <p:cNvPr id="65" name="Immagine 64"/>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2503953" y="35259639"/>
            <a:ext cx="1483234" cy="1684321"/>
          </a:xfrm>
          <a:prstGeom prst="rect">
            <a:avLst/>
          </a:prstGeom>
          <a:ln w="38100">
            <a:solidFill>
              <a:schemeClr val="tx1"/>
            </a:solidFill>
          </a:ln>
        </p:spPr>
      </p:pic>
      <p:pic>
        <p:nvPicPr>
          <p:cNvPr id="66" name="Immagine 65"/>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98242" y="36837029"/>
            <a:ext cx="1946467" cy="1435077"/>
          </a:xfrm>
          <a:prstGeom prst="rect">
            <a:avLst/>
          </a:prstGeom>
          <a:ln w="38100">
            <a:solidFill>
              <a:schemeClr val="tx1"/>
            </a:solidFill>
          </a:ln>
        </p:spPr>
      </p:pic>
      <p:pic>
        <p:nvPicPr>
          <p:cNvPr id="67" name="Immagine 66"/>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5819734" y="36345103"/>
            <a:ext cx="1794150" cy="1339088"/>
          </a:xfrm>
          <a:prstGeom prst="rect">
            <a:avLst/>
          </a:prstGeom>
          <a:ln w="38100">
            <a:solidFill>
              <a:schemeClr val="tx1"/>
            </a:solidFill>
          </a:ln>
        </p:spPr>
      </p:pic>
      <p:pic>
        <p:nvPicPr>
          <p:cNvPr id="69" name="Immagine 68"/>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8696047" y="33807033"/>
            <a:ext cx="3670593" cy="2899768"/>
          </a:xfrm>
          <a:prstGeom prst="rect">
            <a:avLst/>
          </a:prstGeom>
          <a:ln w="76200">
            <a:solidFill>
              <a:schemeClr val="tx1"/>
            </a:solidFill>
          </a:ln>
        </p:spPr>
      </p:pic>
      <p:pic>
        <p:nvPicPr>
          <p:cNvPr id="75" name="Immagine 74"/>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7230514" y="23819698"/>
            <a:ext cx="461575" cy="696978"/>
          </a:xfrm>
          <a:prstGeom prst="rect">
            <a:avLst/>
          </a:prstGeom>
          <a:ln w="38100">
            <a:solidFill>
              <a:schemeClr val="bg1">
                <a:lumMod val="95000"/>
              </a:schemeClr>
            </a:solidFill>
          </a:ln>
        </p:spPr>
      </p:pic>
      <p:sp>
        <p:nvSpPr>
          <p:cNvPr id="212" name="Ovale 211"/>
          <p:cNvSpPr/>
          <p:nvPr/>
        </p:nvSpPr>
        <p:spPr>
          <a:xfrm>
            <a:off x="23604080" y="22033756"/>
            <a:ext cx="6345551" cy="5958387"/>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0" name="Immagine 119"/>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4917743" y="24217621"/>
            <a:ext cx="1057462" cy="511469"/>
          </a:xfrm>
          <a:prstGeom prst="rect">
            <a:avLst/>
          </a:prstGeom>
          <a:ln w="38100">
            <a:solidFill>
              <a:schemeClr val="accent2"/>
            </a:solidFill>
          </a:ln>
        </p:spPr>
      </p:pic>
      <p:pic>
        <p:nvPicPr>
          <p:cNvPr id="122" name="Immagine 121"/>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24918545" y="23620267"/>
            <a:ext cx="1065134" cy="511469"/>
          </a:xfrm>
          <a:prstGeom prst="rect">
            <a:avLst/>
          </a:prstGeom>
          <a:ln w="38100">
            <a:solidFill>
              <a:schemeClr val="tx1"/>
            </a:solidFill>
          </a:ln>
        </p:spPr>
      </p:pic>
      <p:pic>
        <p:nvPicPr>
          <p:cNvPr id="124" name="Immagine 123"/>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24884740" y="24850760"/>
            <a:ext cx="1095896" cy="526240"/>
          </a:xfrm>
          <a:prstGeom prst="rect">
            <a:avLst/>
          </a:prstGeom>
          <a:ln w="38100">
            <a:solidFill>
              <a:schemeClr val="tx1"/>
            </a:solidFill>
          </a:ln>
        </p:spPr>
      </p:pic>
      <p:pic>
        <p:nvPicPr>
          <p:cNvPr id="125" name="Immagine 124"/>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24884740" y="25497673"/>
            <a:ext cx="1098764" cy="531660"/>
          </a:xfrm>
          <a:prstGeom prst="rect">
            <a:avLst/>
          </a:prstGeom>
          <a:ln w="38100">
            <a:solidFill>
              <a:schemeClr val="tx1"/>
            </a:solidFill>
          </a:ln>
        </p:spPr>
      </p:pic>
      <p:pic>
        <p:nvPicPr>
          <p:cNvPr id="127" name="Immagine 126"/>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24897283" y="26156140"/>
            <a:ext cx="1077921" cy="511469"/>
          </a:xfrm>
          <a:prstGeom prst="rect">
            <a:avLst/>
          </a:prstGeom>
          <a:ln w="38100">
            <a:solidFill>
              <a:schemeClr val="tx1"/>
            </a:solidFill>
          </a:ln>
        </p:spPr>
      </p:pic>
      <p:pic>
        <p:nvPicPr>
          <p:cNvPr id="129" name="Immagine 128"/>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27188222" y="26750700"/>
            <a:ext cx="842633" cy="838441"/>
          </a:xfrm>
          <a:prstGeom prst="rect">
            <a:avLst/>
          </a:prstGeom>
          <a:ln w="38100">
            <a:solidFill>
              <a:schemeClr val="tx1"/>
            </a:solidFill>
          </a:ln>
        </p:spPr>
      </p:pic>
      <p:pic>
        <p:nvPicPr>
          <p:cNvPr id="130" name="Immagine 129"/>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26176384" y="22642349"/>
            <a:ext cx="848222" cy="838441"/>
          </a:xfrm>
          <a:prstGeom prst="rect">
            <a:avLst/>
          </a:prstGeom>
          <a:ln w="38100">
            <a:solidFill>
              <a:schemeClr val="tx1"/>
            </a:solidFill>
          </a:ln>
        </p:spPr>
      </p:pic>
      <p:pic>
        <p:nvPicPr>
          <p:cNvPr id="131" name="Immagine 130"/>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26121658" y="26641047"/>
            <a:ext cx="932981" cy="923744"/>
          </a:xfrm>
          <a:prstGeom prst="rect">
            <a:avLst/>
          </a:prstGeom>
          <a:ln w="38100">
            <a:solidFill>
              <a:schemeClr val="tx1"/>
            </a:solidFill>
          </a:ln>
        </p:spPr>
      </p:pic>
      <p:pic>
        <p:nvPicPr>
          <p:cNvPr id="133" name="Immagine 132"/>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28001292" y="22908381"/>
            <a:ext cx="968978" cy="958826"/>
          </a:xfrm>
          <a:prstGeom prst="rect">
            <a:avLst/>
          </a:prstGeom>
          <a:ln w="38100">
            <a:solidFill>
              <a:schemeClr val="tx1"/>
            </a:solidFill>
          </a:ln>
        </p:spPr>
      </p:pic>
      <p:pic>
        <p:nvPicPr>
          <p:cNvPr id="135" name="Immagine 134"/>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27158050" y="22474514"/>
            <a:ext cx="598813" cy="563589"/>
          </a:xfrm>
          <a:prstGeom prst="rect">
            <a:avLst/>
          </a:prstGeom>
          <a:ln w="38100">
            <a:solidFill>
              <a:schemeClr val="tx1"/>
            </a:solidFill>
          </a:ln>
        </p:spPr>
      </p:pic>
      <p:pic>
        <p:nvPicPr>
          <p:cNvPr id="136" name="Immagine 13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24259527" y="24034289"/>
            <a:ext cx="510375" cy="507331"/>
          </a:xfrm>
          <a:prstGeom prst="rect">
            <a:avLst/>
          </a:prstGeom>
          <a:ln w="38100">
            <a:solidFill>
              <a:schemeClr val="tx1"/>
            </a:solidFill>
          </a:ln>
        </p:spPr>
      </p:pic>
      <p:pic>
        <p:nvPicPr>
          <p:cNvPr id="137" name="Immagine 136"/>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28125256" y="25813946"/>
            <a:ext cx="700987" cy="803131"/>
          </a:xfrm>
          <a:prstGeom prst="rect">
            <a:avLst/>
          </a:prstGeom>
          <a:ln w="38100">
            <a:solidFill>
              <a:schemeClr val="tx1"/>
            </a:solidFill>
          </a:ln>
        </p:spPr>
      </p:pic>
      <p:pic>
        <p:nvPicPr>
          <p:cNvPr id="138" name="Immagine 137"/>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27192745" y="23965614"/>
            <a:ext cx="1790375" cy="1790375"/>
          </a:xfrm>
          <a:prstGeom prst="rect">
            <a:avLst/>
          </a:prstGeom>
          <a:ln w="38100">
            <a:solidFill>
              <a:schemeClr val="tx1"/>
            </a:solidFill>
          </a:ln>
        </p:spPr>
      </p:pic>
      <p:pic>
        <p:nvPicPr>
          <p:cNvPr id="139" name="Immagine 138"/>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26197593" y="23572730"/>
            <a:ext cx="809247" cy="779371"/>
          </a:xfrm>
          <a:prstGeom prst="rect">
            <a:avLst/>
          </a:prstGeom>
          <a:ln w="38100">
            <a:solidFill>
              <a:schemeClr val="tx1"/>
            </a:solidFill>
          </a:ln>
        </p:spPr>
      </p:pic>
      <p:pic>
        <p:nvPicPr>
          <p:cNvPr id="140" name="Immagine 139"/>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7178200" y="25847965"/>
            <a:ext cx="841831" cy="809453"/>
          </a:xfrm>
          <a:prstGeom prst="rect">
            <a:avLst/>
          </a:prstGeom>
          <a:ln w="38100">
            <a:solidFill>
              <a:schemeClr val="tx1"/>
            </a:solidFill>
          </a:ln>
        </p:spPr>
      </p:pic>
      <p:pic>
        <p:nvPicPr>
          <p:cNvPr id="141" name="Immagine 140"/>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27140118" y="23118438"/>
            <a:ext cx="744537" cy="738995"/>
          </a:xfrm>
          <a:prstGeom prst="rect">
            <a:avLst/>
          </a:prstGeom>
          <a:ln w="38100">
            <a:solidFill>
              <a:schemeClr val="tx1"/>
            </a:solidFill>
          </a:ln>
        </p:spPr>
      </p:pic>
      <p:pic>
        <p:nvPicPr>
          <p:cNvPr id="142" name="Immagine 141"/>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26127538" y="25583248"/>
            <a:ext cx="945914" cy="923744"/>
          </a:xfrm>
          <a:prstGeom prst="rect">
            <a:avLst/>
          </a:prstGeom>
          <a:ln w="38100">
            <a:solidFill>
              <a:schemeClr val="tx1"/>
            </a:solidFill>
          </a:ln>
        </p:spPr>
      </p:pic>
      <p:pic>
        <p:nvPicPr>
          <p:cNvPr id="143" name="Immagine 142"/>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24003698" y="24699280"/>
            <a:ext cx="761165" cy="738995"/>
          </a:xfrm>
          <a:prstGeom prst="rect">
            <a:avLst/>
          </a:prstGeom>
          <a:ln w="38100">
            <a:solidFill>
              <a:schemeClr val="tx1"/>
            </a:solidFill>
          </a:ln>
        </p:spPr>
      </p:pic>
      <p:pic>
        <p:nvPicPr>
          <p:cNvPr id="144" name="Immagine 143"/>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26078309" y="24477833"/>
            <a:ext cx="999508" cy="982662"/>
          </a:xfrm>
          <a:prstGeom prst="rect">
            <a:avLst/>
          </a:prstGeom>
          <a:ln w="38100">
            <a:solidFill>
              <a:schemeClr val="tx1"/>
            </a:solidFill>
          </a:ln>
        </p:spPr>
      </p:pic>
      <p:pic>
        <p:nvPicPr>
          <p:cNvPr id="145" name="Immagine 144"/>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25317791" y="22769235"/>
            <a:ext cx="714699" cy="693258"/>
          </a:xfrm>
          <a:prstGeom prst="rect">
            <a:avLst/>
          </a:prstGeom>
          <a:ln w="38100">
            <a:solidFill>
              <a:schemeClr val="tx1"/>
            </a:solidFill>
          </a:ln>
        </p:spPr>
      </p:pic>
      <p:pic>
        <p:nvPicPr>
          <p:cNvPr id="318" name="Immagine 317"/>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21978608" y="35647183"/>
            <a:ext cx="1647679" cy="1917764"/>
          </a:xfrm>
          <a:prstGeom prst="rect">
            <a:avLst/>
          </a:prstGeom>
          <a:ln w="38100">
            <a:solidFill>
              <a:schemeClr val="tx1"/>
            </a:solidFill>
          </a:ln>
        </p:spPr>
      </p:pic>
      <p:pic>
        <p:nvPicPr>
          <p:cNvPr id="319" name="Immagine 318"/>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21041504" y="32093376"/>
            <a:ext cx="1390678" cy="1880506"/>
          </a:xfrm>
          <a:prstGeom prst="rect">
            <a:avLst/>
          </a:prstGeom>
          <a:ln w="38100">
            <a:solidFill>
              <a:schemeClr val="tx1"/>
            </a:solidFill>
          </a:ln>
        </p:spPr>
      </p:pic>
      <p:pic>
        <p:nvPicPr>
          <p:cNvPr id="99" name="Immagine 98"/>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18561623" y="36291065"/>
            <a:ext cx="1663066" cy="2008615"/>
          </a:xfrm>
          <a:prstGeom prst="rect">
            <a:avLst/>
          </a:prstGeom>
          <a:ln w="38100">
            <a:solidFill>
              <a:schemeClr val="tx1"/>
            </a:solidFill>
          </a:ln>
        </p:spPr>
      </p:pic>
      <p:pic>
        <p:nvPicPr>
          <p:cNvPr id="102" name="Immagine 101"/>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16263494" y="33029758"/>
            <a:ext cx="1668051" cy="1226454"/>
          </a:xfrm>
          <a:prstGeom prst="rect">
            <a:avLst/>
          </a:prstGeom>
          <a:ln w="38100">
            <a:solidFill>
              <a:schemeClr val="tx1"/>
            </a:solidFill>
          </a:ln>
        </p:spPr>
      </p:pic>
      <p:pic>
        <p:nvPicPr>
          <p:cNvPr id="104" name="Immagine 103"/>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21704524" y="34063302"/>
            <a:ext cx="1498527" cy="1829703"/>
          </a:xfrm>
          <a:prstGeom prst="rect">
            <a:avLst/>
          </a:prstGeom>
          <a:ln w="38100">
            <a:solidFill>
              <a:schemeClr val="tx1"/>
            </a:solidFill>
          </a:ln>
        </p:spPr>
      </p:pic>
      <p:pic>
        <p:nvPicPr>
          <p:cNvPr id="105" name="Immagine 104"/>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18036150" y="32087717"/>
            <a:ext cx="2900479" cy="1479836"/>
          </a:xfrm>
          <a:prstGeom prst="rect">
            <a:avLst/>
          </a:prstGeom>
          <a:ln w="38100">
            <a:solidFill>
              <a:schemeClr val="tx1"/>
            </a:solidFill>
          </a:ln>
        </p:spPr>
      </p:pic>
      <p:pic>
        <p:nvPicPr>
          <p:cNvPr id="107" name="Immagine 106"/>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16378905" y="36069080"/>
            <a:ext cx="2067167" cy="1525256"/>
          </a:xfrm>
          <a:prstGeom prst="rect">
            <a:avLst/>
          </a:prstGeom>
          <a:ln w="38100">
            <a:solidFill>
              <a:schemeClr val="tx1"/>
            </a:solidFill>
          </a:ln>
        </p:spPr>
      </p:pic>
      <p:pic>
        <p:nvPicPr>
          <p:cNvPr id="111" name="Immagine 110"/>
          <p:cNvPicPr>
            <a:picLocks noChangeAspect="1"/>
          </p:cNvPicPr>
          <p:nvPr/>
        </p:nvPicPr>
        <p:blipFill>
          <a:blip r:embed="rId99" cstate="print">
            <a:extLst>
              <a:ext uri="{28A0092B-C50C-407E-A947-70E740481C1C}">
                <a14:useLocalDpi xmlns:a14="http://schemas.microsoft.com/office/drawing/2010/main" val="0"/>
              </a:ext>
            </a:extLst>
          </a:blip>
          <a:stretch>
            <a:fillRect/>
          </a:stretch>
        </p:blipFill>
        <p:spPr>
          <a:xfrm>
            <a:off x="17536216" y="33855865"/>
            <a:ext cx="1754245" cy="2147381"/>
          </a:xfrm>
          <a:prstGeom prst="rect">
            <a:avLst/>
          </a:prstGeom>
          <a:ln w="57150">
            <a:solidFill>
              <a:schemeClr val="tx1"/>
            </a:solidFill>
          </a:ln>
        </p:spPr>
      </p:pic>
      <p:pic>
        <p:nvPicPr>
          <p:cNvPr id="119" name="Immagine 118"/>
          <p:cNvPicPr>
            <a:picLocks noChangeAspect="1"/>
          </p:cNvPicPr>
          <p:nvPr/>
        </p:nvPicPr>
        <p:blipFill>
          <a:blip r:embed="rId100" cstate="print">
            <a:extLst>
              <a:ext uri="{28A0092B-C50C-407E-A947-70E740481C1C}">
                <a14:useLocalDpi xmlns:a14="http://schemas.microsoft.com/office/drawing/2010/main" val="0"/>
              </a:ext>
            </a:extLst>
          </a:blip>
          <a:stretch>
            <a:fillRect/>
          </a:stretch>
        </p:blipFill>
        <p:spPr>
          <a:xfrm>
            <a:off x="26315381" y="35841628"/>
            <a:ext cx="1335023" cy="1098836"/>
          </a:xfrm>
          <a:prstGeom prst="rect">
            <a:avLst/>
          </a:prstGeom>
          <a:ln w="38100">
            <a:solidFill>
              <a:schemeClr val="tx1"/>
            </a:solidFill>
          </a:ln>
        </p:spPr>
      </p:pic>
      <p:pic>
        <p:nvPicPr>
          <p:cNvPr id="121" name="Immagine 120"/>
          <p:cNvPicPr>
            <a:picLocks noChangeAspect="1"/>
          </p:cNvPicPr>
          <p:nvPr/>
        </p:nvPicPr>
        <p:blipFill>
          <a:blip r:embed="rId101" cstate="print">
            <a:extLst>
              <a:ext uri="{28A0092B-C50C-407E-A947-70E740481C1C}">
                <a14:useLocalDpi xmlns:a14="http://schemas.microsoft.com/office/drawing/2010/main" val="0"/>
              </a:ext>
            </a:extLst>
          </a:blip>
          <a:stretch>
            <a:fillRect/>
          </a:stretch>
        </p:blipFill>
        <p:spPr>
          <a:xfrm>
            <a:off x="28202685" y="33081577"/>
            <a:ext cx="722211" cy="2823846"/>
          </a:xfrm>
          <a:prstGeom prst="rect">
            <a:avLst/>
          </a:prstGeom>
          <a:ln w="38100">
            <a:solidFill>
              <a:schemeClr val="tx1"/>
            </a:solidFill>
          </a:ln>
        </p:spPr>
      </p:pic>
      <p:pic>
        <p:nvPicPr>
          <p:cNvPr id="123" name="Immagine 122"/>
          <p:cNvPicPr>
            <a:picLocks noChangeAspect="1"/>
          </p:cNvPicPr>
          <p:nvPr/>
        </p:nvPicPr>
        <p:blipFill>
          <a:blip r:embed="rId102" cstate="print">
            <a:extLst>
              <a:ext uri="{28A0092B-C50C-407E-A947-70E740481C1C}">
                <a14:useLocalDpi xmlns:a14="http://schemas.microsoft.com/office/drawing/2010/main" val="0"/>
              </a:ext>
            </a:extLst>
          </a:blip>
          <a:stretch>
            <a:fillRect/>
          </a:stretch>
        </p:blipFill>
        <p:spPr>
          <a:xfrm>
            <a:off x="26411332" y="32859558"/>
            <a:ext cx="1613941" cy="2822603"/>
          </a:xfrm>
          <a:prstGeom prst="rect">
            <a:avLst/>
          </a:prstGeom>
          <a:ln w="38100">
            <a:solidFill>
              <a:schemeClr val="tx1"/>
            </a:solidFill>
          </a:ln>
        </p:spPr>
      </p:pic>
      <p:pic>
        <p:nvPicPr>
          <p:cNvPr id="126" name="Immagine 125"/>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24648965" y="33373520"/>
            <a:ext cx="1527419" cy="2463579"/>
          </a:xfrm>
          <a:prstGeom prst="rect">
            <a:avLst/>
          </a:prstGeom>
          <a:ln w="38100">
            <a:solidFill>
              <a:schemeClr val="tx1"/>
            </a:solidFill>
          </a:ln>
        </p:spPr>
      </p:pic>
      <p:pic>
        <p:nvPicPr>
          <p:cNvPr id="110" name="Immagine 109"/>
          <p:cNvPicPr>
            <a:picLocks noChangeAspect="1"/>
          </p:cNvPicPr>
          <p:nvPr/>
        </p:nvPicPr>
        <p:blipFill>
          <a:blip r:embed="rId104" cstate="print">
            <a:extLst>
              <a:ext uri="{28A0092B-C50C-407E-A947-70E740481C1C}">
                <a14:useLocalDpi xmlns:a14="http://schemas.microsoft.com/office/drawing/2010/main" val="0"/>
              </a:ext>
            </a:extLst>
          </a:blip>
          <a:stretch>
            <a:fillRect/>
          </a:stretch>
        </p:blipFill>
        <p:spPr>
          <a:xfrm>
            <a:off x="20359777" y="35986009"/>
            <a:ext cx="1735380" cy="2300694"/>
          </a:xfrm>
          <a:prstGeom prst="rect">
            <a:avLst/>
          </a:prstGeom>
          <a:ln w="38100">
            <a:solidFill>
              <a:schemeClr val="tx1"/>
            </a:solidFill>
          </a:ln>
        </p:spPr>
      </p:pic>
      <p:pic>
        <p:nvPicPr>
          <p:cNvPr id="349" name="Immagine 348"/>
          <p:cNvPicPr>
            <a:picLocks noChangeAspect="1"/>
          </p:cNvPicPr>
          <p:nvPr/>
        </p:nvPicPr>
        <p:blipFill>
          <a:blip r:embed="rId105" cstate="print">
            <a:extLst>
              <a:ext uri="{28A0092B-C50C-407E-A947-70E740481C1C}">
                <a14:useLocalDpi xmlns:a14="http://schemas.microsoft.com/office/drawing/2010/main" val="0"/>
              </a:ext>
            </a:extLst>
          </a:blip>
          <a:stretch>
            <a:fillRect/>
          </a:stretch>
        </p:blipFill>
        <p:spPr>
          <a:xfrm>
            <a:off x="24464356" y="30763447"/>
            <a:ext cx="1769492" cy="1747145"/>
          </a:xfrm>
          <a:prstGeom prst="rect">
            <a:avLst/>
          </a:prstGeom>
          <a:ln w="38100">
            <a:solidFill>
              <a:schemeClr val="tx1"/>
            </a:solidFill>
          </a:ln>
        </p:spPr>
      </p:pic>
      <p:pic>
        <p:nvPicPr>
          <p:cNvPr id="350" name="Immagine 349"/>
          <p:cNvPicPr>
            <a:picLocks noChangeAspect="1"/>
          </p:cNvPicPr>
          <p:nvPr/>
        </p:nvPicPr>
        <p:blipFill>
          <a:blip r:embed="rId106" cstate="print">
            <a:extLst>
              <a:ext uri="{28A0092B-C50C-407E-A947-70E740481C1C}">
                <a14:useLocalDpi xmlns:a14="http://schemas.microsoft.com/office/drawing/2010/main" val="0"/>
              </a:ext>
            </a:extLst>
          </a:blip>
          <a:stretch>
            <a:fillRect/>
          </a:stretch>
        </p:blipFill>
        <p:spPr>
          <a:xfrm>
            <a:off x="23350989" y="28598132"/>
            <a:ext cx="1340461" cy="1718357"/>
          </a:xfrm>
          <a:prstGeom prst="rect">
            <a:avLst/>
          </a:prstGeom>
          <a:ln w="38100">
            <a:solidFill>
              <a:schemeClr val="tx1"/>
            </a:solidFill>
          </a:ln>
        </p:spPr>
      </p:pic>
      <p:pic>
        <p:nvPicPr>
          <p:cNvPr id="351" name="Immagine 350"/>
          <p:cNvPicPr>
            <a:picLocks noChangeAspect="1"/>
          </p:cNvPicPr>
          <p:nvPr/>
        </p:nvPicPr>
        <p:blipFill>
          <a:blip r:embed="rId107" cstate="print">
            <a:extLst>
              <a:ext uri="{28A0092B-C50C-407E-A947-70E740481C1C}">
                <a14:useLocalDpi xmlns:a14="http://schemas.microsoft.com/office/drawing/2010/main" val="0"/>
              </a:ext>
            </a:extLst>
          </a:blip>
          <a:stretch>
            <a:fillRect/>
          </a:stretch>
        </p:blipFill>
        <p:spPr>
          <a:xfrm>
            <a:off x="26408986" y="31054806"/>
            <a:ext cx="1102549" cy="1676733"/>
          </a:xfrm>
          <a:prstGeom prst="rect">
            <a:avLst/>
          </a:prstGeom>
          <a:ln w="38100">
            <a:solidFill>
              <a:schemeClr val="tx1"/>
            </a:solidFill>
          </a:ln>
        </p:spPr>
      </p:pic>
      <p:pic>
        <p:nvPicPr>
          <p:cNvPr id="146" name="Immagine 145"/>
          <p:cNvPicPr>
            <a:picLocks noChangeAspect="1"/>
          </p:cNvPicPr>
          <p:nvPr/>
        </p:nvPicPr>
        <p:blipFill>
          <a:blip r:embed="rId108" cstate="print">
            <a:extLst>
              <a:ext uri="{28A0092B-C50C-407E-A947-70E740481C1C}">
                <a14:useLocalDpi xmlns:a14="http://schemas.microsoft.com/office/drawing/2010/main" val="0"/>
              </a:ext>
            </a:extLst>
          </a:blip>
          <a:stretch>
            <a:fillRect/>
          </a:stretch>
        </p:blipFill>
        <p:spPr>
          <a:xfrm>
            <a:off x="24909749" y="28218325"/>
            <a:ext cx="1967329" cy="2378501"/>
          </a:xfrm>
          <a:prstGeom prst="rect">
            <a:avLst/>
          </a:prstGeom>
          <a:ln w="38100">
            <a:solidFill>
              <a:schemeClr val="tx1"/>
            </a:solidFill>
          </a:ln>
        </p:spPr>
      </p:pic>
      <p:pic>
        <p:nvPicPr>
          <p:cNvPr id="147" name="Immagine 146"/>
          <p:cNvPicPr>
            <a:picLocks noChangeAspect="1"/>
          </p:cNvPicPr>
          <p:nvPr/>
        </p:nvPicPr>
        <p:blipFill>
          <a:blip r:embed="rId109" cstate="print">
            <a:extLst>
              <a:ext uri="{28A0092B-C50C-407E-A947-70E740481C1C}">
                <a14:useLocalDpi xmlns:a14="http://schemas.microsoft.com/office/drawing/2010/main" val="0"/>
              </a:ext>
            </a:extLst>
          </a:blip>
          <a:stretch>
            <a:fillRect/>
          </a:stretch>
        </p:blipFill>
        <p:spPr>
          <a:xfrm>
            <a:off x="27026531" y="28229413"/>
            <a:ext cx="1874821" cy="2268533"/>
          </a:xfrm>
          <a:prstGeom prst="rect">
            <a:avLst/>
          </a:prstGeom>
          <a:ln w="38100">
            <a:solidFill>
              <a:schemeClr val="tx1"/>
            </a:solidFill>
          </a:ln>
        </p:spPr>
      </p:pic>
      <p:pic>
        <p:nvPicPr>
          <p:cNvPr id="128" name="Immagine 127"/>
          <p:cNvPicPr>
            <a:picLocks noChangeAspect="1"/>
          </p:cNvPicPr>
          <p:nvPr/>
        </p:nvPicPr>
        <p:blipFill>
          <a:blip r:embed="rId110" cstate="print">
            <a:extLst>
              <a:ext uri="{28A0092B-C50C-407E-A947-70E740481C1C}">
                <a14:useLocalDpi xmlns:a14="http://schemas.microsoft.com/office/drawing/2010/main" val="0"/>
              </a:ext>
            </a:extLst>
          </a:blip>
          <a:stretch>
            <a:fillRect/>
          </a:stretch>
        </p:blipFill>
        <p:spPr>
          <a:xfrm>
            <a:off x="27739424" y="30656819"/>
            <a:ext cx="1261575" cy="1991080"/>
          </a:xfrm>
          <a:prstGeom prst="rect">
            <a:avLst/>
          </a:prstGeom>
          <a:ln w="38100">
            <a:solidFill>
              <a:schemeClr val="tx1"/>
            </a:solidFill>
          </a:ln>
        </p:spPr>
      </p:pic>
      <p:pic>
        <p:nvPicPr>
          <p:cNvPr id="172" name="Immagine 171"/>
          <p:cNvPicPr>
            <a:picLocks noChangeAspect="1"/>
          </p:cNvPicPr>
          <p:nvPr/>
        </p:nvPicPr>
        <p:blipFill>
          <a:blip r:embed="rId111" cstate="print">
            <a:extLst>
              <a:ext uri="{28A0092B-C50C-407E-A947-70E740481C1C}">
                <a14:useLocalDpi xmlns:a14="http://schemas.microsoft.com/office/drawing/2010/main" val="0"/>
              </a:ext>
            </a:extLst>
          </a:blip>
          <a:stretch>
            <a:fillRect/>
          </a:stretch>
        </p:blipFill>
        <p:spPr>
          <a:xfrm>
            <a:off x="18066387" y="23487104"/>
            <a:ext cx="3268903" cy="2174910"/>
          </a:xfrm>
          <a:prstGeom prst="rect">
            <a:avLst/>
          </a:prstGeom>
        </p:spPr>
      </p:pic>
      <p:sp>
        <p:nvSpPr>
          <p:cNvPr id="218" name="Ovale 217"/>
          <p:cNvSpPr/>
          <p:nvPr/>
        </p:nvSpPr>
        <p:spPr>
          <a:xfrm>
            <a:off x="22453788" y="15705237"/>
            <a:ext cx="6797045" cy="5984648"/>
          </a:xfrm>
          <a:prstGeom prst="ellipse">
            <a:avLst/>
          </a:prstGeom>
          <a:solidFill>
            <a:schemeClr val="bg1">
              <a:lumMod val="85000"/>
            </a:schemeClr>
          </a:solidFill>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6" name="Immagine 75"/>
          <p:cNvPicPr>
            <a:picLocks noChangeAspect="1"/>
          </p:cNvPicPr>
          <p:nvPr/>
        </p:nvPicPr>
        <p:blipFill>
          <a:blip r:embed="rId112" cstate="print">
            <a:extLst>
              <a:ext uri="{28A0092B-C50C-407E-A947-70E740481C1C}">
                <a14:useLocalDpi xmlns:a14="http://schemas.microsoft.com/office/drawing/2010/main" val="0"/>
              </a:ext>
            </a:extLst>
          </a:blip>
          <a:stretch>
            <a:fillRect/>
          </a:stretch>
        </p:blipFill>
        <p:spPr>
          <a:xfrm>
            <a:off x="25434890" y="19732702"/>
            <a:ext cx="1119309" cy="1664561"/>
          </a:xfrm>
          <a:prstGeom prst="rect">
            <a:avLst/>
          </a:prstGeom>
          <a:ln w="57150">
            <a:solidFill>
              <a:schemeClr val="tx1"/>
            </a:solidFill>
          </a:ln>
        </p:spPr>
      </p:pic>
      <p:pic>
        <p:nvPicPr>
          <p:cNvPr id="77" name="Immagine 76"/>
          <p:cNvPicPr>
            <a:picLocks noChangeAspect="1"/>
          </p:cNvPicPr>
          <p:nvPr/>
        </p:nvPicPr>
        <p:blipFill>
          <a:blip r:embed="rId113" cstate="print">
            <a:extLst>
              <a:ext uri="{28A0092B-C50C-407E-A947-70E740481C1C}">
                <a14:useLocalDpi xmlns:a14="http://schemas.microsoft.com/office/drawing/2010/main" val="0"/>
              </a:ext>
            </a:extLst>
          </a:blip>
          <a:stretch>
            <a:fillRect/>
          </a:stretch>
        </p:blipFill>
        <p:spPr>
          <a:xfrm>
            <a:off x="25151680" y="16460865"/>
            <a:ext cx="785236" cy="968981"/>
          </a:xfrm>
          <a:prstGeom prst="rect">
            <a:avLst/>
          </a:prstGeom>
          <a:ln w="38100">
            <a:solidFill>
              <a:schemeClr val="tx1"/>
            </a:solidFill>
          </a:ln>
        </p:spPr>
      </p:pic>
      <p:pic>
        <p:nvPicPr>
          <p:cNvPr id="80" name="Immagine 79"/>
          <p:cNvPicPr>
            <a:picLocks noChangeAspect="1"/>
          </p:cNvPicPr>
          <p:nvPr/>
        </p:nvPicPr>
        <p:blipFill>
          <a:blip r:embed="rId114" cstate="print">
            <a:extLst>
              <a:ext uri="{28A0092B-C50C-407E-A947-70E740481C1C}">
                <a14:useLocalDpi xmlns:a14="http://schemas.microsoft.com/office/drawing/2010/main" val="0"/>
              </a:ext>
            </a:extLst>
          </a:blip>
          <a:stretch>
            <a:fillRect/>
          </a:stretch>
        </p:blipFill>
        <p:spPr>
          <a:xfrm>
            <a:off x="24095044" y="19639558"/>
            <a:ext cx="1179972" cy="1388996"/>
          </a:xfrm>
          <a:prstGeom prst="rect">
            <a:avLst/>
          </a:prstGeom>
          <a:ln w="38100">
            <a:solidFill>
              <a:schemeClr val="tx1"/>
            </a:solidFill>
          </a:ln>
        </p:spPr>
      </p:pic>
      <p:pic>
        <p:nvPicPr>
          <p:cNvPr id="81" name="Immagine 80"/>
          <p:cNvPicPr>
            <a:picLocks noChangeAspect="1"/>
          </p:cNvPicPr>
          <p:nvPr/>
        </p:nvPicPr>
        <p:blipFill>
          <a:blip r:embed="rId115" cstate="print">
            <a:extLst>
              <a:ext uri="{28A0092B-C50C-407E-A947-70E740481C1C}">
                <a14:useLocalDpi xmlns:a14="http://schemas.microsoft.com/office/drawing/2010/main" val="0"/>
              </a:ext>
            </a:extLst>
          </a:blip>
          <a:stretch>
            <a:fillRect/>
          </a:stretch>
        </p:blipFill>
        <p:spPr>
          <a:xfrm>
            <a:off x="22871041" y="19556754"/>
            <a:ext cx="1054162" cy="1478169"/>
          </a:xfrm>
          <a:prstGeom prst="rect">
            <a:avLst/>
          </a:prstGeom>
          <a:ln w="38100">
            <a:solidFill>
              <a:schemeClr val="tx1"/>
            </a:solidFill>
          </a:ln>
        </p:spPr>
      </p:pic>
      <p:pic>
        <p:nvPicPr>
          <p:cNvPr id="82" name="Immagine 81"/>
          <p:cNvPicPr>
            <a:picLocks noChangeAspect="1"/>
          </p:cNvPicPr>
          <p:nvPr/>
        </p:nvPicPr>
        <p:blipFill>
          <a:blip r:embed="rId116" cstate="print">
            <a:extLst>
              <a:ext uri="{28A0092B-C50C-407E-A947-70E740481C1C}">
                <a14:useLocalDpi xmlns:a14="http://schemas.microsoft.com/office/drawing/2010/main" val="0"/>
              </a:ext>
            </a:extLst>
          </a:blip>
          <a:stretch>
            <a:fillRect/>
          </a:stretch>
        </p:blipFill>
        <p:spPr>
          <a:xfrm>
            <a:off x="27805701" y="19847083"/>
            <a:ext cx="693249" cy="810818"/>
          </a:xfrm>
          <a:prstGeom prst="rect">
            <a:avLst/>
          </a:prstGeom>
          <a:ln w="38100">
            <a:solidFill>
              <a:schemeClr val="tx1"/>
            </a:solidFill>
          </a:ln>
        </p:spPr>
      </p:pic>
      <p:pic>
        <p:nvPicPr>
          <p:cNvPr id="84" name="Immagine 83"/>
          <p:cNvPicPr>
            <a:picLocks noChangeAspect="1"/>
          </p:cNvPicPr>
          <p:nvPr/>
        </p:nvPicPr>
        <p:blipFill>
          <a:blip r:embed="rId117" cstate="print">
            <a:extLst>
              <a:ext uri="{28A0092B-C50C-407E-A947-70E740481C1C}">
                <a14:useLocalDpi xmlns:a14="http://schemas.microsoft.com/office/drawing/2010/main" val="0"/>
              </a:ext>
            </a:extLst>
          </a:blip>
          <a:stretch>
            <a:fillRect/>
          </a:stretch>
        </p:blipFill>
        <p:spPr>
          <a:xfrm>
            <a:off x="27839801" y="18806273"/>
            <a:ext cx="689147" cy="910259"/>
          </a:xfrm>
          <a:prstGeom prst="rect">
            <a:avLst/>
          </a:prstGeom>
          <a:ln w="38100">
            <a:solidFill>
              <a:schemeClr val="tx1"/>
            </a:solidFill>
          </a:ln>
        </p:spPr>
      </p:pic>
      <p:pic>
        <p:nvPicPr>
          <p:cNvPr id="85" name="Immagine 84"/>
          <p:cNvPicPr>
            <a:picLocks noChangeAspect="1"/>
          </p:cNvPicPr>
          <p:nvPr/>
        </p:nvPicPr>
        <p:blipFill>
          <a:blip r:embed="rId118" cstate="print">
            <a:extLst>
              <a:ext uri="{28A0092B-C50C-407E-A947-70E740481C1C}">
                <a14:useLocalDpi xmlns:a14="http://schemas.microsoft.com/office/drawing/2010/main" val="0"/>
              </a:ext>
            </a:extLst>
          </a:blip>
          <a:stretch>
            <a:fillRect/>
          </a:stretch>
        </p:blipFill>
        <p:spPr>
          <a:xfrm>
            <a:off x="26111836" y="16123660"/>
            <a:ext cx="860460" cy="1299600"/>
          </a:xfrm>
          <a:prstGeom prst="rect">
            <a:avLst/>
          </a:prstGeom>
          <a:ln w="38100">
            <a:solidFill>
              <a:schemeClr val="tx1"/>
            </a:solidFill>
          </a:ln>
        </p:spPr>
      </p:pic>
      <p:pic>
        <p:nvPicPr>
          <p:cNvPr id="89" name="Immagine 88"/>
          <p:cNvPicPr>
            <a:picLocks noChangeAspect="1"/>
          </p:cNvPicPr>
          <p:nvPr/>
        </p:nvPicPr>
        <p:blipFill>
          <a:blip r:embed="rId119" cstate="print">
            <a:extLst>
              <a:ext uri="{28A0092B-C50C-407E-A947-70E740481C1C}">
                <a14:useLocalDpi xmlns:a14="http://schemas.microsoft.com/office/drawing/2010/main" val="0"/>
              </a:ext>
            </a:extLst>
          </a:blip>
          <a:stretch>
            <a:fillRect/>
          </a:stretch>
        </p:blipFill>
        <p:spPr>
          <a:xfrm>
            <a:off x="27852593" y="17601063"/>
            <a:ext cx="664898" cy="1079046"/>
          </a:xfrm>
          <a:prstGeom prst="rect">
            <a:avLst/>
          </a:prstGeom>
          <a:ln w="38100">
            <a:solidFill>
              <a:schemeClr val="tx1"/>
            </a:solidFill>
          </a:ln>
        </p:spPr>
      </p:pic>
      <p:pic>
        <p:nvPicPr>
          <p:cNvPr id="90" name="Immagine 89"/>
          <p:cNvPicPr>
            <a:picLocks noChangeAspect="1"/>
          </p:cNvPicPr>
          <p:nvPr/>
        </p:nvPicPr>
        <p:blipFill>
          <a:blip r:embed="rId120" cstate="print">
            <a:extLst>
              <a:ext uri="{28A0092B-C50C-407E-A947-70E740481C1C}">
                <a14:useLocalDpi xmlns:a14="http://schemas.microsoft.com/office/drawing/2010/main" val="0"/>
              </a:ext>
            </a:extLst>
          </a:blip>
          <a:stretch>
            <a:fillRect/>
          </a:stretch>
        </p:blipFill>
        <p:spPr>
          <a:xfrm>
            <a:off x="23390416" y="18320257"/>
            <a:ext cx="967466" cy="1078768"/>
          </a:xfrm>
          <a:prstGeom prst="rect">
            <a:avLst/>
          </a:prstGeom>
          <a:ln w="38100">
            <a:solidFill>
              <a:schemeClr val="tx1"/>
            </a:solidFill>
          </a:ln>
        </p:spPr>
      </p:pic>
      <p:pic>
        <p:nvPicPr>
          <p:cNvPr id="91" name="Immagine 90"/>
          <p:cNvPicPr>
            <a:picLocks noChangeAspect="1"/>
          </p:cNvPicPr>
          <p:nvPr/>
        </p:nvPicPr>
        <p:blipFill>
          <a:blip r:embed="rId121" cstate="print">
            <a:extLst>
              <a:ext uri="{28A0092B-C50C-407E-A947-70E740481C1C}">
                <a14:useLocalDpi xmlns:a14="http://schemas.microsoft.com/office/drawing/2010/main" val="0"/>
              </a:ext>
            </a:extLst>
          </a:blip>
          <a:stretch>
            <a:fillRect/>
          </a:stretch>
        </p:blipFill>
        <p:spPr>
          <a:xfrm>
            <a:off x="27188512" y="16192440"/>
            <a:ext cx="847301" cy="1221535"/>
          </a:xfrm>
          <a:prstGeom prst="rect">
            <a:avLst/>
          </a:prstGeom>
          <a:ln w="38100">
            <a:solidFill>
              <a:schemeClr val="tx1"/>
            </a:solidFill>
          </a:ln>
        </p:spPr>
      </p:pic>
      <p:pic>
        <p:nvPicPr>
          <p:cNvPr id="93" name="Immagine 92"/>
          <p:cNvPicPr>
            <a:picLocks noChangeAspect="1"/>
          </p:cNvPicPr>
          <p:nvPr/>
        </p:nvPicPr>
        <p:blipFill>
          <a:blip r:embed="rId122" cstate="print">
            <a:extLst>
              <a:ext uri="{28A0092B-C50C-407E-A947-70E740481C1C}">
                <a14:useLocalDpi xmlns:a14="http://schemas.microsoft.com/office/drawing/2010/main" val="0"/>
              </a:ext>
            </a:extLst>
          </a:blip>
          <a:stretch>
            <a:fillRect/>
          </a:stretch>
        </p:blipFill>
        <p:spPr>
          <a:xfrm>
            <a:off x="26747019" y="19723232"/>
            <a:ext cx="810280" cy="1268540"/>
          </a:xfrm>
          <a:prstGeom prst="rect">
            <a:avLst/>
          </a:prstGeom>
          <a:ln w="38100">
            <a:solidFill>
              <a:schemeClr val="tx1"/>
            </a:solidFill>
          </a:ln>
        </p:spPr>
      </p:pic>
      <p:pic>
        <p:nvPicPr>
          <p:cNvPr id="288" name="Immagine 287"/>
          <p:cNvPicPr>
            <a:picLocks noChangeAspect="1"/>
          </p:cNvPicPr>
          <p:nvPr/>
        </p:nvPicPr>
        <p:blipFill>
          <a:blip r:embed="rId123" cstate="print">
            <a:extLst>
              <a:ext uri="{28A0092B-C50C-407E-A947-70E740481C1C}">
                <a14:useLocalDpi xmlns:a14="http://schemas.microsoft.com/office/drawing/2010/main" val="0"/>
              </a:ext>
            </a:extLst>
          </a:blip>
          <a:stretch>
            <a:fillRect/>
          </a:stretch>
        </p:blipFill>
        <p:spPr>
          <a:xfrm>
            <a:off x="22890633" y="17170897"/>
            <a:ext cx="671824" cy="987977"/>
          </a:xfrm>
          <a:prstGeom prst="rect">
            <a:avLst/>
          </a:prstGeom>
          <a:ln w="38100">
            <a:solidFill>
              <a:schemeClr val="tx1"/>
            </a:solidFill>
          </a:ln>
        </p:spPr>
      </p:pic>
      <p:pic>
        <p:nvPicPr>
          <p:cNvPr id="293" name="Immagine 292"/>
          <p:cNvPicPr>
            <a:picLocks noChangeAspect="1"/>
          </p:cNvPicPr>
          <p:nvPr/>
        </p:nvPicPr>
        <p:blipFill>
          <a:blip r:embed="rId124" cstate="print">
            <a:extLst>
              <a:ext uri="{28A0092B-C50C-407E-A947-70E740481C1C}">
                <a14:useLocalDpi xmlns:a14="http://schemas.microsoft.com/office/drawing/2010/main" val="0"/>
              </a:ext>
            </a:extLst>
          </a:blip>
          <a:stretch>
            <a:fillRect/>
          </a:stretch>
        </p:blipFill>
        <p:spPr>
          <a:xfrm>
            <a:off x="24211149" y="16042715"/>
            <a:ext cx="787818" cy="1128830"/>
          </a:xfrm>
          <a:prstGeom prst="rect">
            <a:avLst/>
          </a:prstGeom>
          <a:ln w="38100">
            <a:solidFill>
              <a:schemeClr val="tx1"/>
            </a:solidFill>
          </a:ln>
        </p:spPr>
      </p:pic>
      <p:pic>
        <p:nvPicPr>
          <p:cNvPr id="294" name="Immagine 293"/>
          <p:cNvPicPr>
            <a:picLocks noChangeAspect="1"/>
          </p:cNvPicPr>
          <p:nvPr/>
        </p:nvPicPr>
        <p:blipFill>
          <a:blip r:embed="rId125" cstate="print">
            <a:extLst>
              <a:ext uri="{28A0092B-C50C-407E-A947-70E740481C1C}">
                <a14:useLocalDpi xmlns:a14="http://schemas.microsoft.com/office/drawing/2010/main" val="0"/>
              </a:ext>
            </a:extLst>
          </a:blip>
          <a:stretch>
            <a:fillRect/>
          </a:stretch>
        </p:blipFill>
        <p:spPr>
          <a:xfrm>
            <a:off x="23736456" y="17182968"/>
            <a:ext cx="682620" cy="974928"/>
          </a:xfrm>
          <a:prstGeom prst="rect">
            <a:avLst/>
          </a:prstGeom>
          <a:ln w="38100">
            <a:solidFill>
              <a:schemeClr val="tx1"/>
            </a:solidFill>
          </a:ln>
        </p:spPr>
      </p:pic>
      <p:pic>
        <p:nvPicPr>
          <p:cNvPr id="295" name="Immagine 294"/>
          <p:cNvPicPr>
            <a:picLocks noChangeAspect="1"/>
          </p:cNvPicPr>
          <p:nvPr/>
        </p:nvPicPr>
        <p:blipFill>
          <a:blip r:embed="rId126" cstate="print">
            <a:extLst>
              <a:ext uri="{28A0092B-C50C-407E-A947-70E740481C1C}">
                <a14:useLocalDpi xmlns:a14="http://schemas.microsoft.com/office/drawing/2010/main" val="0"/>
              </a:ext>
            </a:extLst>
          </a:blip>
          <a:stretch>
            <a:fillRect/>
          </a:stretch>
        </p:blipFill>
        <p:spPr>
          <a:xfrm>
            <a:off x="24557998" y="17606410"/>
            <a:ext cx="1501903" cy="1866442"/>
          </a:xfrm>
          <a:prstGeom prst="rect">
            <a:avLst/>
          </a:prstGeom>
          <a:ln w="76200">
            <a:solidFill>
              <a:schemeClr val="tx1"/>
            </a:solidFill>
          </a:ln>
        </p:spPr>
      </p:pic>
      <p:pic>
        <p:nvPicPr>
          <p:cNvPr id="296" name="Immagine 295"/>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26284301" y="17621849"/>
            <a:ext cx="1317809" cy="1916277"/>
          </a:xfrm>
          <a:prstGeom prst="rect">
            <a:avLst/>
          </a:prstGeom>
          <a:ln w="76200">
            <a:solidFill>
              <a:schemeClr val="tx1"/>
            </a:solidFill>
          </a:ln>
        </p:spPr>
      </p:pic>
      <p:sp>
        <p:nvSpPr>
          <p:cNvPr id="207" name="Rounded Rectangle 8"/>
          <p:cNvSpPr/>
          <p:nvPr/>
        </p:nvSpPr>
        <p:spPr>
          <a:xfrm>
            <a:off x="15350626" y="21283797"/>
            <a:ext cx="6364398" cy="920210"/>
          </a:xfrm>
          <a:prstGeom prst="roundRect">
            <a:avLst>
              <a:gd name="adj" fmla="val 0"/>
            </a:avLst>
          </a:prstGeom>
          <a:solidFill>
            <a:schemeClr val="bg1">
              <a:lumMod val="9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Tab. 46: </a:t>
            </a:r>
            <a:r>
              <a:rPr lang="en-US" sz="2000" dirty="0">
                <a:solidFill>
                  <a:schemeClr val="tx1"/>
                </a:solidFill>
              </a:rPr>
              <a:t>S</a:t>
            </a:r>
            <a:r>
              <a:rPr lang="en-US" sz="2000" dirty="0" smtClean="0">
                <a:solidFill>
                  <a:schemeClr val="tx1"/>
                </a:solidFill>
              </a:rPr>
              <a:t>eries </a:t>
            </a:r>
            <a:r>
              <a:rPr lang="en-US" sz="2000" dirty="0">
                <a:solidFill>
                  <a:schemeClr val="tx1"/>
                </a:solidFill>
              </a:rPr>
              <a:t>of variations </a:t>
            </a:r>
            <a:r>
              <a:rPr lang="en-US" sz="2000" dirty="0" smtClean="0">
                <a:solidFill>
                  <a:schemeClr val="tx1"/>
                </a:solidFill>
              </a:rPr>
              <a:t>on </a:t>
            </a:r>
            <a:r>
              <a:rPr lang="en-US" sz="2000" dirty="0">
                <a:solidFill>
                  <a:schemeClr val="tx1"/>
                </a:solidFill>
              </a:rPr>
              <a:t>Ghirlandaio's fruit-bearing </a:t>
            </a:r>
            <a:r>
              <a:rPr lang="en-US" sz="2000" dirty="0" smtClean="0">
                <a:solidFill>
                  <a:schemeClr val="tx1"/>
                </a:solidFill>
              </a:rPr>
              <a:t>“nymph”, reported in paintings, drawings and photos. </a:t>
            </a:r>
            <a:endParaRPr lang="en-US" sz="2000" b="1" dirty="0">
              <a:solidFill>
                <a:schemeClr val="tx1"/>
              </a:solidFill>
            </a:endParaRPr>
          </a:p>
        </p:txBody>
      </p:sp>
      <p:sp>
        <p:nvSpPr>
          <p:cNvPr id="208" name="Rounded Rectangle 8"/>
          <p:cNvSpPr/>
          <p:nvPr/>
        </p:nvSpPr>
        <p:spPr>
          <a:xfrm>
            <a:off x="8385505" y="21283797"/>
            <a:ext cx="6543042" cy="905934"/>
          </a:xfrm>
          <a:prstGeom prst="roundRect">
            <a:avLst>
              <a:gd name="adj" fmla="val 0"/>
            </a:avLst>
          </a:prstGeom>
          <a:solidFill>
            <a:schemeClr val="bg1">
              <a:lumMod val="9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Tab. 45: </a:t>
            </a:r>
            <a:r>
              <a:rPr lang="en-US" sz="2000" dirty="0" smtClean="0">
                <a:solidFill>
                  <a:schemeClr val="tx1"/>
                </a:solidFill>
              </a:rPr>
              <a:t>Lethal threats </a:t>
            </a:r>
            <a:r>
              <a:rPr lang="en-US" sz="2000" dirty="0">
                <a:solidFill>
                  <a:schemeClr val="tx1"/>
                </a:solidFill>
              </a:rPr>
              <a:t>(e.g., </a:t>
            </a:r>
            <a:r>
              <a:rPr lang="en-US" sz="2000" dirty="0" smtClean="0">
                <a:solidFill>
                  <a:schemeClr val="tx1"/>
                </a:solidFill>
              </a:rPr>
              <a:t>tyranny</a:t>
            </a:r>
            <a:r>
              <a:rPr lang="en-US" sz="2000" dirty="0">
                <a:solidFill>
                  <a:schemeClr val="tx1"/>
                </a:solidFill>
              </a:rPr>
              <a:t>, war) against the possibility of achieving psychological “</a:t>
            </a:r>
            <a:r>
              <a:rPr lang="en-US" sz="2000" dirty="0" smtClean="0">
                <a:solidFill>
                  <a:schemeClr val="tx1"/>
                </a:solidFill>
              </a:rPr>
              <a:t>balance”.</a:t>
            </a:r>
            <a:r>
              <a:rPr lang="en-US" sz="2000" b="1" dirty="0" smtClean="0">
                <a:solidFill>
                  <a:schemeClr val="tx1"/>
                </a:solidFill>
              </a:rPr>
              <a:t> </a:t>
            </a:r>
            <a:endParaRPr lang="en-US" sz="2000" b="1" dirty="0">
              <a:solidFill>
                <a:schemeClr val="tx1"/>
              </a:solidFill>
            </a:endParaRPr>
          </a:p>
        </p:txBody>
      </p:sp>
      <p:sp>
        <p:nvSpPr>
          <p:cNvPr id="210" name="Rounded Rectangle 8"/>
          <p:cNvSpPr/>
          <p:nvPr/>
        </p:nvSpPr>
        <p:spPr>
          <a:xfrm>
            <a:off x="8385505" y="20099768"/>
            <a:ext cx="6531319" cy="905934"/>
          </a:xfrm>
          <a:prstGeom prst="roundRect">
            <a:avLst>
              <a:gd name="adj" fmla="val 0"/>
            </a:avLst>
          </a:prstGeom>
          <a:solidFill>
            <a:schemeClr val="bg1">
              <a:lumMod val="9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Tab. </a:t>
            </a:r>
            <a:r>
              <a:rPr lang="en-US" sz="2000" b="1" dirty="0">
                <a:solidFill>
                  <a:schemeClr val="tx1"/>
                </a:solidFill>
              </a:rPr>
              <a:t>2</a:t>
            </a:r>
            <a:r>
              <a:rPr lang="en-US" sz="2000" b="1" dirty="0" smtClean="0">
                <a:solidFill>
                  <a:schemeClr val="tx1"/>
                </a:solidFill>
              </a:rPr>
              <a:t>: </a:t>
            </a:r>
            <a:r>
              <a:rPr lang="en-US" sz="2000" dirty="0">
                <a:solidFill>
                  <a:schemeClr val="tx1"/>
                </a:solidFill>
              </a:rPr>
              <a:t>Greece as home of anthropomorphic representation of the </a:t>
            </a:r>
            <a:r>
              <a:rPr lang="en-US" sz="2000" dirty="0" smtClean="0">
                <a:solidFill>
                  <a:schemeClr val="tx1"/>
                </a:solidFill>
              </a:rPr>
              <a:t>cosmos, </a:t>
            </a:r>
            <a:r>
              <a:rPr lang="en-US" sz="2000" dirty="0">
                <a:solidFill>
                  <a:schemeClr val="tx1"/>
                </a:solidFill>
              </a:rPr>
              <a:t>with mythological figures crowding the </a:t>
            </a:r>
            <a:r>
              <a:rPr lang="en-US" sz="2000" dirty="0" smtClean="0">
                <a:solidFill>
                  <a:schemeClr val="tx1"/>
                </a:solidFill>
              </a:rPr>
              <a:t>sky.</a:t>
            </a:r>
            <a:endParaRPr lang="en-US" sz="2000" b="1" dirty="0">
              <a:solidFill>
                <a:schemeClr val="tx1"/>
              </a:solidFill>
            </a:endParaRPr>
          </a:p>
        </p:txBody>
      </p:sp>
      <p:sp>
        <p:nvSpPr>
          <p:cNvPr id="211" name="Rounded Rectangle 8"/>
          <p:cNvSpPr/>
          <p:nvPr/>
        </p:nvSpPr>
        <p:spPr>
          <a:xfrm>
            <a:off x="15337532" y="20091312"/>
            <a:ext cx="6363979" cy="898696"/>
          </a:xfrm>
          <a:prstGeom prst="roundRect">
            <a:avLst>
              <a:gd name="adj" fmla="val 0"/>
            </a:avLst>
          </a:prstGeom>
          <a:solidFill>
            <a:schemeClr val="bg1">
              <a:lumMod val="9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Tab. 25: </a:t>
            </a:r>
            <a:r>
              <a:rPr lang="en-US" sz="2000" dirty="0" smtClean="0">
                <a:solidFill>
                  <a:schemeClr val="tx1"/>
                </a:solidFill>
              </a:rPr>
              <a:t>The </a:t>
            </a:r>
            <a:r>
              <a:rPr lang="en-US" sz="2000" dirty="0">
                <a:solidFill>
                  <a:schemeClr val="tx1"/>
                </a:solidFill>
              </a:rPr>
              <a:t>harmonic structure of the Apollonian cosmos </a:t>
            </a:r>
            <a:r>
              <a:rPr lang="en-US" sz="2000" dirty="0" smtClean="0">
                <a:solidFill>
                  <a:schemeClr val="tx1"/>
                </a:solidFill>
              </a:rPr>
              <a:t>and the </a:t>
            </a:r>
            <a:r>
              <a:rPr lang="en-US" sz="2000" dirty="0" err="1">
                <a:solidFill>
                  <a:schemeClr val="tx1"/>
                </a:solidFill>
              </a:rPr>
              <a:t>Dionysiac</a:t>
            </a:r>
            <a:r>
              <a:rPr lang="en-US" sz="2000" dirty="0">
                <a:solidFill>
                  <a:schemeClr val="tx1"/>
                </a:solidFill>
              </a:rPr>
              <a:t> dynamism of the goddesses</a:t>
            </a:r>
            <a:r>
              <a:rPr lang="en-US" sz="2000" dirty="0" smtClean="0">
                <a:solidFill>
                  <a:schemeClr val="tx1"/>
                </a:solidFill>
              </a:rPr>
              <a:t>. </a:t>
            </a:r>
            <a:endParaRPr lang="en-US" sz="2000" b="1" dirty="0">
              <a:solidFill>
                <a:schemeClr val="tx1"/>
              </a:solidFill>
            </a:endParaRPr>
          </a:p>
        </p:txBody>
      </p:sp>
      <p:pic>
        <p:nvPicPr>
          <p:cNvPr id="287" name="Immagine 286"/>
          <p:cNvPicPr>
            <a:picLocks noChangeAspect="1"/>
          </p:cNvPicPr>
          <p:nvPr/>
        </p:nvPicPr>
        <p:blipFill>
          <a:blip r:embed="rId128" cstate="print">
            <a:extLst>
              <a:ext uri="{28A0092B-C50C-407E-A947-70E740481C1C}">
                <a14:useLocalDpi xmlns:a14="http://schemas.microsoft.com/office/drawing/2010/main" val="0"/>
              </a:ext>
            </a:extLst>
          </a:blip>
          <a:stretch>
            <a:fillRect/>
          </a:stretch>
        </p:blipFill>
        <p:spPr>
          <a:xfrm>
            <a:off x="7049618" y="34514430"/>
            <a:ext cx="1486057" cy="1839088"/>
          </a:xfrm>
          <a:prstGeom prst="rect">
            <a:avLst/>
          </a:prstGeom>
          <a:ln w="38100">
            <a:solidFill>
              <a:schemeClr val="tx1"/>
            </a:solidFill>
          </a:ln>
        </p:spPr>
      </p:pic>
      <p:pic>
        <p:nvPicPr>
          <p:cNvPr id="96" name="Immagine 95"/>
          <p:cNvPicPr>
            <a:picLocks noChangeAspect="1"/>
          </p:cNvPicPr>
          <p:nvPr/>
        </p:nvPicPr>
        <p:blipFill>
          <a:blip r:embed="rId129" cstate="print">
            <a:extLst>
              <a:ext uri="{28A0092B-C50C-407E-A947-70E740481C1C}">
                <a14:useLocalDpi xmlns:a14="http://schemas.microsoft.com/office/drawing/2010/main" val="0"/>
              </a:ext>
            </a:extLst>
          </a:blip>
          <a:stretch>
            <a:fillRect/>
          </a:stretch>
        </p:blipFill>
        <p:spPr>
          <a:xfrm>
            <a:off x="16055477" y="34314441"/>
            <a:ext cx="1445772" cy="1789366"/>
          </a:xfrm>
          <a:prstGeom prst="rect">
            <a:avLst/>
          </a:prstGeom>
          <a:ln w="38100">
            <a:solidFill>
              <a:schemeClr val="tx1"/>
            </a:solidFill>
          </a:ln>
        </p:spPr>
      </p:pic>
      <p:pic>
        <p:nvPicPr>
          <p:cNvPr id="109" name="Immagine 108"/>
          <p:cNvPicPr>
            <a:picLocks noChangeAspect="1"/>
          </p:cNvPicPr>
          <p:nvPr/>
        </p:nvPicPr>
        <p:blipFill>
          <a:blip r:embed="rId130" cstate="print">
            <a:extLst>
              <a:ext uri="{28A0092B-C50C-407E-A947-70E740481C1C}">
                <a14:useLocalDpi xmlns:a14="http://schemas.microsoft.com/office/drawing/2010/main" val="0"/>
              </a:ext>
            </a:extLst>
          </a:blip>
          <a:stretch>
            <a:fillRect/>
          </a:stretch>
        </p:blipFill>
        <p:spPr>
          <a:xfrm>
            <a:off x="19080221" y="33678701"/>
            <a:ext cx="2516597" cy="2524986"/>
          </a:xfrm>
          <a:prstGeom prst="rect">
            <a:avLst/>
          </a:prstGeom>
          <a:ln w="38100">
            <a:solidFill>
              <a:schemeClr val="tx1"/>
            </a:solidFill>
          </a:ln>
        </p:spPr>
      </p:pic>
      <p:pic>
        <p:nvPicPr>
          <p:cNvPr id="132" name="Immagine 131"/>
          <p:cNvPicPr>
            <a:picLocks noChangeAspect="1"/>
          </p:cNvPicPr>
          <p:nvPr/>
        </p:nvPicPr>
        <p:blipFill>
          <a:blip r:embed="rId131" cstate="print">
            <a:extLst>
              <a:ext uri="{28A0092B-C50C-407E-A947-70E740481C1C}">
                <a14:useLocalDpi xmlns:a14="http://schemas.microsoft.com/office/drawing/2010/main" val="0"/>
              </a:ext>
            </a:extLst>
          </a:blip>
          <a:stretch>
            <a:fillRect/>
          </a:stretch>
        </p:blipFill>
        <p:spPr>
          <a:xfrm>
            <a:off x="22654889" y="30466393"/>
            <a:ext cx="1584253" cy="1554883"/>
          </a:xfrm>
          <a:prstGeom prst="rect">
            <a:avLst/>
          </a:prstGeom>
          <a:ln w="38100">
            <a:solidFill>
              <a:schemeClr val="tx1"/>
            </a:solidFill>
          </a:ln>
        </p:spPr>
      </p:pic>
      <p:pic>
        <p:nvPicPr>
          <p:cNvPr id="235" name="Immagine 234"/>
          <p:cNvPicPr>
            <a:picLocks noChangeAspect="1"/>
          </p:cNvPicPr>
          <p:nvPr/>
        </p:nvPicPr>
        <p:blipFill>
          <a:blip r:embed="rId132" cstate="print">
            <a:extLst>
              <a:ext uri="{28A0092B-C50C-407E-A947-70E740481C1C}">
                <a14:useLocalDpi xmlns:a14="http://schemas.microsoft.com/office/drawing/2010/main" val="0"/>
              </a:ext>
            </a:extLst>
          </a:blip>
          <a:stretch>
            <a:fillRect/>
          </a:stretch>
        </p:blipFill>
        <p:spPr>
          <a:xfrm>
            <a:off x="2241634" y="23321331"/>
            <a:ext cx="1562266" cy="1594478"/>
          </a:xfrm>
          <a:prstGeom prst="rect">
            <a:avLst/>
          </a:prstGeom>
          <a:ln w="57150">
            <a:solidFill>
              <a:schemeClr val="tx1"/>
            </a:solidFill>
          </a:ln>
        </p:spPr>
      </p:pic>
      <p:pic>
        <p:nvPicPr>
          <p:cNvPr id="233" name="Immagine 232"/>
          <p:cNvPicPr>
            <a:picLocks noChangeAspect="1"/>
          </p:cNvPicPr>
          <p:nvPr/>
        </p:nvPicPr>
        <p:blipFill>
          <a:blip r:embed="rId133" cstate="print">
            <a:extLst>
              <a:ext uri="{28A0092B-C50C-407E-A947-70E740481C1C}">
                <a14:useLocalDpi xmlns:a14="http://schemas.microsoft.com/office/drawing/2010/main" val="0"/>
              </a:ext>
            </a:extLst>
          </a:blip>
          <a:stretch>
            <a:fillRect/>
          </a:stretch>
        </p:blipFill>
        <p:spPr>
          <a:xfrm>
            <a:off x="2355836" y="25080539"/>
            <a:ext cx="1738550" cy="1242854"/>
          </a:xfrm>
          <a:prstGeom prst="rect">
            <a:avLst/>
          </a:prstGeom>
          <a:ln w="57150">
            <a:solidFill>
              <a:schemeClr val="tx1"/>
            </a:solidFill>
          </a:ln>
        </p:spPr>
      </p:pic>
      <p:cxnSp>
        <p:nvCxnSpPr>
          <p:cNvPr id="205" name="Connettore 1 272"/>
          <p:cNvCxnSpPr/>
          <p:nvPr/>
        </p:nvCxnSpPr>
        <p:spPr>
          <a:xfrm>
            <a:off x="13434790" y="18092624"/>
            <a:ext cx="507048" cy="316126"/>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9" name="Connettore 1 272"/>
          <p:cNvCxnSpPr/>
          <p:nvPr/>
        </p:nvCxnSpPr>
        <p:spPr>
          <a:xfrm flipH="1">
            <a:off x="13437506" y="17091907"/>
            <a:ext cx="812" cy="24030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6" name="Connettore 1 193"/>
          <p:cNvCxnSpPr/>
          <p:nvPr/>
        </p:nvCxnSpPr>
        <p:spPr>
          <a:xfrm flipV="1">
            <a:off x="13941838" y="22950764"/>
            <a:ext cx="8063" cy="62676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9" name="Connettore 1 193"/>
          <p:cNvCxnSpPr/>
          <p:nvPr/>
        </p:nvCxnSpPr>
        <p:spPr>
          <a:xfrm flipV="1">
            <a:off x="5018397" y="22950764"/>
            <a:ext cx="8963403" cy="1414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217" name="Connettore 1 272"/>
          <p:cNvCxnSpPr/>
          <p:nvPr/>
        </p:nvCxnSpPr>
        <p:spPr>
          <a:xfrm flipH="1">
            <a:off x="13436694" y="15936933"/>
            <a:ext cx="812" cy="24030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4" name="Connettore 1 193"/>
          <p:cNvCxnSpPr/>
          <p:nvPr/>
        </p:nvCxnSpPr>
        <p:spPr>
          <a:xfrm>
            <a:off x="13420652" y="15960782"/>
            <a:ext cx="1211892"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25" name="Connettore 1 272"/>
          <p:cNvCxnSpPr/>
          <p:nvPr/>
        </p:nvCxnSpPr>
        <p:spPr>
          <a:xfrm>
            <a:off x="14615790" y="13903423"/>
            <a:ext cx="0" cy="207329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6" name="Connettore 1 272"/>
          <p:cNvCxnSpPr/>
          <p:nvPr/>
        </p:nvCxnSpPr>
        <p:spPr>
          <a:xfrm>
            <a:off x="14609202" y="11604932"/>
            <a:ext cx="0" cy="168882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3" name="Connettore 1 193"/>
          <p:cNvCxnSpPr/>
          <p:nvPr/>
        </p:nvCxnSpPr>
        <p:spPr>
          <a:xfrm>
            <a:off x="7597842" y="11623892"/>
            <a:ext cx="7032558" cy="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255" name="Connettore 1 272"/>
          <p:cNvCxnSpPr/>
          <p:nvPr/>
        </p:nvCxnSpPr>
        <p:spPr>
          <a:xfrm>
            <a:off x="17584801" y="23050803"/>
            <a:ext cx="0" cy="78159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7" name="Connettore 1 193"/>
          <p:cNvCxnSpPr/>
          <p:nvPr/>
        </p:nvCxnSpPr>
        <p:spPr>
          <a:xfrm>
            <a:off x="17560433" y="23071009"/>
            <a:ext cx="4584729"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1" name="Connettore 1 272"/>
          <p:cNvCxnSpPr/>
          <p:nvPr/>
        </p:nvCxnSpPr>
        <p:spPr>
          <a:xfrm>
            <a:off x="22125284" y="18821547"/>
            <a:ext cx="0" cy="425059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5" name="Connettore 1 193"/>
          <p:cNvCxnSpPr/>
          <p:nvPr/>
        </p:nvCxnSpPr>
        <p:spPr>
          <a:xfrm flipH="1">
            <a:off x="22104556" y="18848087"/>
            <a:ext cx="536630" cy="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290" name="Connettore 1 193"/>
          <p:cNvCxnSpPr/>
          <p:nvPr/>
        </p:nvCxnSpPr>
        <p:spPr>
          <a:xfrm flipH="1">
            <a:off x="20908857" y="25771153"/>
            <a:ext cx="2901006" cy="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291" name="Connettore 1 272"/>
          <p:cNvCxnSpPr/>
          <p:nvPr/>
        </p:nvCxnSpPr>
        <p:spPr>
          <a:xfrm>
            <a:off x="20534501" y="25597194"/>
            <a:ext cx="0" cy="21675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Connettore 1 193"/>
          <p:cNvCxnSpPr/>
          <p:nvPr/>
        </p:nvCxnSpPr>
        <p:spPr>
          <a:xfrm>
            <a:off x="18474982" y="25797904"/>
            <a:ext cx="2035014"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99" name="Connettore 1 272"/>
          <p:cNvCxnSpPr/>
          <p:nvPr/>
        </p:nvCxnSpPr>
        <p:spPr>
          <a:xfrm>
            <a:off x="18507066" y="25782307"/>
            <a:ext cx="0" cy="154806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1" name="Connettore 1 272"/>
          <p:cNvCxnSpPr/>
          <p:nvPr/>
        </p:nvCxnSpPr>
        <p:spPr>
          <a:xfrm>
            <a:off x="18515088" y="28517487"/>
            <a:ext cx="0" cy="24256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3" name="Connettore 1 193"/>
          <p:cNvCxnSpPr/>
          <p:nvPr/>
        </p:nvCxnSpPr>
        <p:spPr>
          <a:xfrm>
            <a:off x="18498878" y="28744009"/>
            <a:ext cx="887835"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305" name="Connettore 1 272"/>
          <p:cNvCxnSpPr/>
          <p:nvPr/>
        </p:nvCxnSpPr>
        <p:spPr>
          <a:xfrm>
            <a:off x="19370671" y="28744009"/>
            <a:ext cx="0" cy="268775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Connettore 1 193"/>
          <p:cNvCxnSpPr/>
          <p:nvPr/>
        </p:nvCxnSpPr>
        <p:spPr>
          <a:xfrm>
            <a:off x="19362679" y="31418317"/>
            <a:ext cx="2762586"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316" name="Connettore 1 193"/>
          <p:cNvCxnSpPr/>
          <p:nvPr/>
        </p:nvCxnSpPr>
        <p:spPr>
          <a:xfrm flipH="1">
            <a:off x="23148989" y="33135047"/>
            <a:ext cx="1454633" cy="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pic>
        <p:nvPicPr>
          <p:cNvPr id="116" name="Immagine 115"/>
          <p:cNvPicPr>
            <a:picLocks noChangeAspect="1"/>
          </p:cNvPicPr>
          <p:nvPr/>
        </p:nvPicPr>
        <p:blipFill>
          <a:blip r:embed="rId134" cstate="print">
            <a:extLst>
              <a:ext uri="{28A0092B-C50C-407E-A947-70E740481C1C}">
                <a14:useLocalDpi xmlns:a14="http://schemas.microsoft.com/office/drawing/2010/main" val="0"/>
              </a:ext>
            </a:extLst>
          </a:blip>
          <a:stretch>
            <a:fillRect/>
          </a:stretch>
        </p:blipFill>
        <p:spPr>
          <a:xfrm>
            <a:off x="18474982" y="27339981"/>
            <a:ext cx="642972" cy="1161997"/>
          </a:xfrm>
          <a:prstGeom prst="rect">
            <a:avLst/>
          </a:prstGeom>
          <a:ln w="38100">
            <a:solidFill>
              <a:schemeClr val="bg1">
                <a:lumMod val="95000"/>
              </a:schemeClr>
            </a:solidFill>
          </a:ln>
        </p:spPr>
      </p:pic>
      <p:cxnSp>
        <p:nvCxnSpPr>
          <p:cNvPr id="325" name="Connettore 1 272"/>
          <p:cNvCxnSpPr/>
          <p:nvPr/>
        </p:nvCxnSpPr>
        <p:spPr>
          <a:xfrm flipV="1">
            <a:off x="18071735" y="28685151"/>
            <a:ext cx="0" cy="3336125"/>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pic>
        <p:nvPicPr>
          <p:cNvPr id="317" name="Immagine 316"/>
          <p:cNvPicPr>
            <a:picLocks noChangeAspect="1"/>
          </p:cNvPicPr>
          <p:nvPr/>
        </p:nvPicPr>
        <p:blipFill>
          <a:blip r:embed="rId135" cstate="print">
            <a:extLst>
              <a:ext uri="{28A0092B-C50C-407E-A947-70E740481C1C}">
                <a14:useLocalDpi xmlns:a14="http://schemas.microsoft.com/office/drawing/2010/main" val="0"/>
              </a:ext>
            </a:extLst>
          </a:blip>
          <a:stretch>
            <a:fillRect/>
          </a:stretch>
        </p:blipFill>
        <p:spPr>
          <a:xfrm>
            <a:off x="17292410" y="27262584"/>
            <a:ext cx="1009519" cy="1512389"/>
          </a:xfrm>
          <a:prstGeom prst="rect">
            <a:avLst/>
          </a:prstGeom>
          <a:ln w="38100">
            <a:noFill/>
          </a:ln>
        </p:spPr>
      </p:pic>
      <p:cxnSp>
        <p:nvCxnSpPr>
          <p:cNvPr id="329" name="Connettore 1 193"/>
          <p:cNvCxnSpPr/>
          <p:nvPr/>
        </p:nvCxnSpPr>
        <p:spPr>
          <a:xfrm>
            <a:off x="21105752" y="24034289"/>
            <a:ext cx="1645389"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pic>
        <p:nvPicPr>
          <p:cNvPr id="117" name="Immagine 116"/>
          <p:cNvPicPr>
            <a:picLocks noChangeAspect="1"/>
          </p:cNvPicPr>
          <p:nvPr/>
        </p:nvPicPr>
        <p:blipFill>
          <a:blip r:embed="rId136" cstate="print">
            <a:extLst>
              <a:ext uri="{28A0092B-C50C-407E-A947-70E740481C1C}">
                <a14:useLocalDpi xmlns:a14="http://schemas.microsoft.com/office/drawing/2010/main" val="0"/>
              </a:ext>
            </a:extLst>
          </a:blip>
          <a:stretch>
            <a:fillRect/>
          </a:stretch>
        </p:blipFill>
        <p:spPr>
          <a:xfrm>
            <a:off x="20524167" y="23995233"/>
            <a:ext cx="649444" cy="1601961"/>
          </a:xfrm>
          <a:prstGeom prst="rect">
            <a:avLst/>
          </a:prstGeom>
          <a:ln w="38100">
            <a:solidFill>
              <a:schemeClr val="bg1"/>
            </a:solidFill>
          </a:ln>
        </p:spPr>
      </p:pic>
      <p:cxnSp>
        <p:nvCxnSpPr>
          <p:cNvPr id="332" name="Connettore 1 272"/>
          <p:cNvCxnSpPr/>
          <p:nvPr/>
        </p:nvCxnSpPr>
        <p:spPr>
          <a:xfrm flipV="1">
            <a:off x="22751141" y="24008140"/>
            <a:ext cx="0" cy="5355539"/>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pic>
        <p:nvPicPr>
          <p:cNvPr id="327" name="Picture 326"/>
          <p:cNvPicPr>
            <a:picLocks noChangeAspect="1"/>
          </p:cNvPicPr>
          <p:nvPr/>
        </p:nvPicPr>
        <p:blipFill>
          <a:blip r:embed="rId137" cstate="print">
            <a:extLst>
              <a:ext uri="{28A0092B-C50C-407E-A947-70E740481C1C}">
                <a14:useLocalDpi xmlns:a14="http://schemas.microsoft.com/office/drawing/2010/main" val="0"/>
              </a:ext>
            </a:extLst>
          </a:blip>
          <a:stretch>
            <a:fillRect/>
          </a:stretch>
        </p:blipFill>
        <p:spPr>
          <a:xfrm>
            <a:off x="22115397" y="26723856"/>
            <a:ext cx="1359366" cy="1193448"/>
          </a:xfrm>
          <a:prstGeom prst="rect">
            <a:avLst/>
          </a:prstGeom>
          <a:ln w="38100">
            <a:solidFill>
              <a:schemeClr val="bg1">
                <a:lumMod val="95000"/>
              </a:schemeClr>
            </a:solidFill>
          </a:ln>
        </p:spPr>
      </p:pic>
      <p:pic>
        <p:nvPicPr>
          <p:cNvPr id="83" name="Immagine 82"/>
          <p:cNvPicPr>
            <a:picLocks noChangeAspect="1"/>
          </p:cNvPicPr>
          <p:nvPr/>
        </p:nvPicPr>
        <p:blipFill>
          <a:blip r:embed="rId138" cstate="print">
            <a:extLst>
              <a:ext uri="{28A0092B-C50C-407E-A947-70E740481C1C}">
                <a14:useLocalDpi xmlns:a14="http://schemas.microsoft.com/office/drawing/2010/main" val="0"/>
              </a:ext>
            </a:extLst>
          </a:blip>
          <a:stretch>
            <a:fillRect/>
          </a:stretch>
        </p:blipFill>
        <p:spPr>
          <a:xfrm>
            <a:off x="13862233" y="12696107"/>
            <a:ext cx="917795" cy="1223726"/>
          </a:xfrm>
          <a:prstGeom prst="rect">
            <a:avLst/>
          </a:prstGeom>
        </p:spPr>
      </p:pic>
      <p:cxnSp>
        <p:nvCxnSpPr>
          <p:cNvPr id="342" name="Connettore 1 272"/>
          <p:cNvCxnSpPr/>
          <p:nvPr/>
        </p:nvCxnSpPr>
        <p:spPr>
          <a:xfrm flipV="1">
            <a:off x="13253783" y="26998653"/>
            <a:ext cx="0" cy="568686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344" name="Connettore 1 193"/>
          <p:cNvCxnSpPr/>
          <p:nvPr/>
        </p:nvCxnSpPr>
        <p:spPr>
          <a:xfrm>
            <a:off x="13265201" y="28294525"/>
            <a:ext cx="647222"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346" name="Connettore 1 193"/>
          <p:cNvCxnSpPr/>
          <p:nvPr/>
        </p:nvCxnSpPr>
        <p:spPr>
          <a:xfrm>
            <a:off x="12617979" y="27025644"/>
            <a:ext cx="647222"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pic>
        <p:nvPicPr>
          <p:cNvPr id="275" name="Immagine 274"/>
          <p:cNvPicPr>
            <a:picLocks noChangeAspect="1"/>
          </p:cNvPicPr>
          <p:nvPr/>
        </p:nvPicPr>
        <p:blipFill>
          <a:blip r:embed="rId139" cstate="print">
            <a:extLst>
              <a:ext uri="{28A0092B-C50C-407E-A947-70E740481C1C}">
                <a14:useLocalDpi xmlns:a14="http://schemas.microsoft.com/office/drawing/2010/main" val="0"/>
              </a:ext>
            </a:extLst>
          </a:blip>
          <a:stretch>
            <a:fillRect/>
          </a:stretch>
        </p:blipFill>
        <p:spPr>
          <a:xfrm>
            <a:off x="10337589" y="25218080"/>
            <a:ext cx="2816335" cy="2024945"/>
          </a:xfrm>
          <a:prstGeom prst="rect">
            <a:avLst/>
          </a:prstGeom>
        </p:spPr>
      </p:pic>
      <p:cxnSp>
        <p:nvCxnSpPr>
          <p:cNvPr id="347" name="Connettore 1 272"/>
          <p:cNvCxnSpPr/>
          <p:nvPr/>
        </p:nvCxnSpPr>
        <p:spPr>
          <a:xfrm>
            <a:off x="13883602" y="27992143"/>
            <a:ext cx="0" cy="302382"/>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352" name="Connettore 1 193"/>
          <p:cNvCxnSpPr/>
          <p:nvPr/>
        </p:nvCxnSpPr>
        <p:spPr>
          <a:xfrm>
            <a:off x="6165127" y="27501595"/>
            <a:ext cx="4230732" cy="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353" name="Connettore 1 193"/>
          <p:cNvCxnSpPr/>
          <p:nvPr/>
        </p:nvCxnSpPr>
        <p:spPr>
          <a:xfrm>
            <a:off x="7700391" y="25344973"/>
            <a:ext cx="1488261"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pic>
        <p:nvPicPr>
          <p:cNvPr id="268" name="Immagine 267"/>
          <p:cNvPicPr>
            <a:picLocks noChangeAspect="1"/>
          </p:cNvPicPr>
          <p:nvPr/>
        </p:nvPicPr>
        <p:blipFill>
          <a:blip r:embed="rId140" cstate="print">
            <a:extLst>
              <a:ext uri="{28A0092B-C50C-407E-A947-70E740481C1C}">
                <a14:useLocalDpi xmlns:a14="http://schemas.microsoft.com/office/drawing/2010/main" val="0"/>
              </a:ext>
            </a:extLst>
          </a:blip>
          <a:stretch>
            <a:fillRect/>
          </a:stretch>
        </p:blipFill>
        <p:spPr>
          <a:xfrm>
            <a:off x="10448047" y="27314328"/>
            <a:ext cx="2716511" cy="1807994"/>
          </a:xfrm>
          <a:prstGeom prst="rect">
            <a:avLst/>
          </a:prstGeom>
        </p:spPr>
      </p:pic>
      <p:cxnSp>
        <p:nvCxnSpPr>
          <p:cNvPr id="354" name="Connettore 1 272"/>
          <p:cNvCxnSpPr/>
          <p:nvPr/>
        </p:nvCxnSpPr>
        <p:spPr>
          <a:xfrm>
            <a:off x="7706741" y="25344973"/>
            <a:ext cx="0" cy="215662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66" name="Immagine 265"/>
          <p:cNvPicPr>
            <a:picLocks noChangeAspect="1"/>
          </p:cNvPicPr>
          <p:nvPr/>
        </p:nvPicPr>
        <p:blipFill>
          <a:blip r:embed="rId141" cstate="print">
            <a:extLst>
              <a:ext uri="{28A0092B-C50C-407E-A947-70E740481C1C}">
                <a14:useLocalDpi xmlns:a14="http://schemas.microsoft.com/office/drawing/2010/main" val="0"/>
              </a:ext>
            </a:extLst>
          </a:blip>
          <a:stretch>
            <a:fillRect/>
          </a:stretch>
        </p:blipFill>
        <p:spPr>
          <a:xfrm>
            <a:off x="8944892" y="24536550"/>
            <a:ext cx="1336441" cy="836497"/>
          </a:xfrm>
          <a:prstGeom prst="rect">
            <a:avLst/>
          </a:prstGeom>
        </p:spPr>
      </p:pic>
      <p:cxnSp>
        <p:nvCxnSpPr>
          <p:cNvPr id="289" name="Connettore 1 272"/>
          <p:cNvCxnSpPr/>
          <p:nvPr/>
        </p:nvCxnSpPr>
        <p:spPr>
          <a:xfrm>
            <a:off x="20917998" y="25743289"/>
            <a:ext cx="0" cy="87378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5" name="Connettore 1 193"/>
          <p:cNvCxnSpPr/>
          <p:nvPr/>
        </p:nvCxnSpPr>
        <p:spPr>
          <a:xfrm>
            <a:off x="20098752" y="26617077"/>
            <a:ext cx="835505" cy="0"/>
          </a:xfrm>
          <a:prstGeom prst="line">
            <a:avLst/>
          </a:prstGeom>
          <a:ln w="50800">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357" name="Connettore 1 272"/>
          <p:cNvCxnSpPr/>
          <p:nvPr/>
        </p:nvCxnSpPr>
        <p:spPr>
          <a:xfrm>
            <a:off x="20111452" y="26465642"/>
            <a:ext cx="0" cy="17540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1" name="Connettore 1 272"/>
          <p:cNvCxnSpPr/>
          <p:nvPr/>
        </p:nvCxnSpPr>
        <p:spPr>
          <a:xfrm>
            <a:off x="22095157" y="31418317"/>
            <a:ext cx="1053831" cy="171673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7" name="Connettore 1 193"/>
          <p:cNvCxnSpPr/>
          <p:nvPr/>
        </p:nvCxnSpPr>
        <p:spPr>
          <a:xfrm flipV="1">
            <a:off x="12941590" y="17820832"/>
            <a:ext cx="1438220" cy="3118"/>
          </a:xfrm>
          <a:prstGeom prst="line">
            <a:avLst/>
          </a:prstGeom>
          <a:ln w="50800">
            <a:solidFill>
              <a:srgbClr val="FFC000"/>
            </a:solidFill>
            <a:headEnd type="none"/>
          </a:ln>
        </p:spPr>
        <p:style>
          <a:lnRef idx="1">
            <a:schemeClr val="accent1"/>
          </a:lnRef>
          <a:fillRef idx="0">
            <a:schemeClr val="accent1"/>
          </a:fillRef>
          <a:effectRef idx="0">
            <a:schemeClr val="accent1"/>
          </a:effectRef>
          <a:fontRef idx="minor">
            <a:schemeClr val="tx1"/>
          </a:fontRef>
        </p:style>
      </p:cxnSp>
      <p:cxnSp>
        <p:nvCxnSpPr>
          <p:cNvPr id="369" name="Connettore 1 272"/>
          <p:cNvCxnSpPr/>
          <p:nvPr/>
        </p:nvCxnSpPr>
        <p:spPr>
          <a:xfrm>
            <a:off x="12971676" y="16758772"/>
            <a:ext cx="0" cy="1078689"/>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71" name="Connettore 1 272"/>
          <p:cNvCxnSpPr/>
          <p:nvPr/>
        </p:nvCxnSpPr>
        <p:spPr>
          <a:xfrm>
            <a:off x="14330206" y="17818535"/>
            <a:ext cx="0" cy="1776517"/>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142" cstate="print">
            <a:extLst>
              <a:ext uri="{28A0092B-C50C-407E-A947-70E740481C1C}">
                <a14:useLocalDpi xmlns:a14="http://schemas.microsoft.com/office/drawing/2010/main" val="0"/>
              </a:ext>
            </a:extLst>
          </a:blip>
          <a:stretch>
            <a:fillRect/>
          </a:stretch>
        </p:blipFill>
        <p:spPr>
          <a:xfrm>
            <a:off x="12736293" y="17197348"/>
            <a:ext cx="886026" cy="1003425"/>
          </a:xfrm>
          <a:prstGeom prst="rect">
            <a:avLst/>
          </a:prstGeom>
        </p:spPr>
      </p:pic>
      <p:pic>
        <p:nvPicPr>
          <p:cNvPr id="14" name="Immagine 13"/>
          <p:cNvPicPr>
            <a:picLocks noChangeAspect="1"/>
          </p:cNvPicPr>
          <p:nvPr/>
        </p:nvPicPr>
        <p:blipFill>
          <a:blip r:embed="rId143" cstate="print">
            <a:extLst>
              <a:ext uri="{28A0092B-C50C-407E-A947-70E740481C1C}">
                <a14:useLocalDpi xmlns:a14="http://schemas.microsoft.com/office/drawing/2010/main" val="0"/>
              </a:ext>
            </a:extLst>
          </a:blip>
          <a:stretch>
            <a:fillRect/>
          </a:stretch>
        </p:blipFill>
        <p:spPr>
          <a:xfrm>
            <a:off x="13750480" y="17198523"/>
            <a:ext cx="898025" cy="1014768"/>
          </a:xfrm>
          <a:prstGeom prst="rect">
            <a:avLst/>
          </a:prstGeom>
        </p:spPr>
      </p:pic>
      <p:pic>
        <p:nvPicPr>
          <p:cNvPr id="227" name="Immagine 226"/>
          <p:cNvPicPr>
            <a:picLocks noChangeAspect="1"/>
          </p:cNvPicPr>
          <p:nvPr/>
        </p:nvPicPr>
        <p:blipFill>
          <a:blip r:embed="rId144" cstate="print">
            <a:extLst>
              <a:ext uri="{28A0092B-C50C-407E-A947-70E740481C1C}">
                <a14:useLocalDpi xmlns:a14="http://schemas.microsoft.com/office/drawing/2010/main" val="0"/>
              </a:ext>
            </a:extLst>
          </a:blip>
          <a:stretch>
            <a:fillRect/>
          </a:stretch>
        </p:blipFill>
        <p:spPr>
          <a:xfrm>
            <a:off x="13749089" y="18278038"/>
            <a:ext cx="842020" cy="982638"/>
          </a:xfrm>
          <a:prstGeom prst="rect">
            <a:avLst/>
          </a:prstGeom>
          <a:ln w="3175">
            <a:noFill/>
          </a:ln>
        </p:spPr>
      </p:pic>
      <p:pic>
        <p:nvPicPr>
          <p:cNvPr id="228" name="Immagine 227"/>
          <p:cNvPicPr>
            <a:picLocks noChangeAspect="1"/>
          </p:cNvPicPr>
          <p:nvPr/>
        </p:nvPicPr>
        <p:blipFill>
          <a:blip r:embed="rId145" cstate="print">
            <a:extLst>
              <a:ext uri="{28A0092B-C50C-407E-A947-70E740481C1C}">
                <a14:useLocalDpi xmlns:a14="http://schemas.microsoft.com/office/drawing/2010/main" val="0"/>
              </a:ext>
            </a:extLst>
          </a:blip>
          <a:stretch>
            <a:fillRect/>
          </a:stretch>
        </p:blipFill>
        <p:spPr>
          <a:xfrm>
            <a:off x="12728362" y="16159613"/>
            <a:ext cx="840994" cy="944729"/>
          </a:xfrm>
          <a:prstGeom prst="rect">
            <a:avLst/>
          </a:prstGeom>
        </p:spPr>
      </p:pic>
      <p:cxnSp>
        <p:nvCxnSpPr>
          <p:cNvPr id="378" name="Connettore 1 193"/>
          <p:cNvCxnSpPr/>
          <p:nvPr/>
        </p:nvCxnSpPr>
        <p:spPr>
          <a:xfrm>
            <a:off x="7581410" y="19571379"/>
            <a:ext cx="6767443" cy="11836"/>
          </a:xfrm>
          <a:prstGeom prst="line">
            <a:avLst/>
          </a:prstGeom>
          <a:ln w="50800">
            <a:solidFill>
              <a:srgbClr val="FFC000"/>
            </a:solidFill>
            <a:headEnd type="triangle"/>
          </a:ln>
        </p:spPr>
        <p:style>
          <a:lnRef idx="1">
            <a:schemeClr val="accent1"/>
          </a:lnRef>
          <a:fillRef idx="0">
            <a:schemeClr val="accent1"/>
          </a:fillRef>
          <a:effectRef idx="0">
            <a:schemeClr val="accent1"/>
          </a:effectRef>
          <a:fontRef idx="minor">
            <a:schemeClr val="tx1"/>
          </a:fontRef>
        </p:style>
      </p:cxnSp>
      <p:sp>
        <p:nvSpPr>
          <p:cNvPr id="256" name="AutoShape 13"/>
          <p:cNvSpPr>
            <a:spLocks noChangeArrowheads="1"/>
          </p:cNvSpPr>
          <p:nvPr/>
        </p:nvSpPr>
        <p:spPr bwMode="auto">
          <a:xfrm>
            <a:off x="491549" y="38378703"/>
            <a:ext cx="26062649" cy="3273830"/>
          </a:xfrm>
          <a:prstGeom prst="roundRect">
            <a:avLst>
              <a:gd name="adj" fmla="val 0"/>
            </a:avLst>
          </a:prstGeom>
          <a:solidFill>
            <a:schemeClr val="tx1"/>
          </a:solidFill>
          <a:ln>
            <a:solidFill>
              <a:schemeClr val="bg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defTabSz="4389438"/>
            <a:endParaRPr lang="en-US" b="1" dirty="0" smtClean="0">
              <a:solidFill>
                <a:schemeClr val="bg1"/>
              </a:solidFill>
            </a:endParaRPr>
          </a:p>
          <a:p>
            <a:pPr defTabSz="4389438"/>
            <a:endParaRPr lang="en-US" b="1" dirty="0">
              <a:solidFill>
                <a:schemeClr val="bg1"/>
              </a:solidFill>
            </a:endParaRPr>
          </a:p>
        </p:txBody>
      </p:sp>
      <p:sp>
        <p:nvSpPr>
          <p:cNvPr id="265" name="TextBox 264"/>
          <p:cNvSpPr txBox="1"/>
          <p:nvPr/>
        </p:nvSpPr>
        <p:spPr>
          <a:xfrm>
            <a:off x="719856" y="38463978"/>
            <a:ext cx="25593821" cy="3170099"/>
          </a:xfrm>
          <a:prstGeom prst="rect">
            <a:avLst/>
          </a:prstGeom>
          <a:noFill/>
        </p:spPr>
        <p:txBody>
          <a:bodyPr wrap="square" numCol="2" spcCol="360000" rtlCol="0">
            <a:spAutoFit/>
          </a:bodyPr>
          <a:lstStyle/>
          <a:p>
            <a:pPr algn="just"/>
            <a:r>
              <a:rPr lang="en-US" sz="2500" spc="-150" dirty="0" smtClean="0">
                <a:solidFill>
                  <a:schemeClr val="bg1"/>
                </a:solidFill>
              </a:rPr>
              <a:t>	Even without the possibility of setting images to negative, the queries provided 	interesting results. The developed algorithm is able to recognize efficiently visual similarities. In tab. 25 the queries returned images of statues, especially when enclosed into a frame (often represented by columns). Also the medallion research in tab. 46 proved to be successful: mainly medallions of the same style were reported (indeed, from artists that operated in the same epoch), with a human figure in the center, surrounded by text. Surprising results were attained when querying the arc in tab. 46: images with a predominant arc architecture were reported, including arcs in perspective! Tab. 45 had the most astonishing outcome. The two central paintings depict the opposite themes of the table: calmness vs agitation. They both have an architectural feature standing out in the background, but while one scene in the foreground is calm, in the other painting we find a battle. Incredibly, the algorithm is able to discern the two conditions, reporting static scenes in one case, and dynamic scenes in the other! Lastly, the query of the nymph in tab. 46 yielded interesting results. A few nymph-like figures were found, despite the different styles. A substantial difference was found when launching the single nymph, or the nymph in the crowd. To conclude, the strengths of this algorithm originate from the extraction of a low-level characterization of the images. The possibility of constructing a common feature by launching more images at the same time allows the user to guide the algorithm towards the desired pattern. With the help of “negative” images, this algorithm can become even more powerful.</a:t>
            </a:r>
            <a:endParaRPr lang="en-US" sz="2500" spc="-150" dirty="0">
              <a:solidFill>
                <a:schemeClr val="bg1"/>
              </a:solidFill>
            </a:endParaRPr>
          </a:p>
        </p:txBody>
      </p:sp>
      <p:sp>
        <p:nvSpPr>
          <p:cNvPr id="270" name="TextBox 269"/>
          <p:cNvSpPr txBox="1"/>
          <p:nvPr/>
        </p:nvSpPr>
        <p:spPr>
          <a:xfrm>
            <a:off x="695231" y="38261402"/>
            <a:ext cx="2791726" cy="1142749"/>
          </a:xfrm>
          <a:prstGeom prst="rect">
            <a:avLst/>
          </a:prstGeom>
          <a:noFill/>
        </p:spPr>
        <p:txBody>
          <a:bodyPr wrap="none" rtlCol="0">
            <a:spAutoFit/>
          </a:bodyPr>
          <a:lstStyle/>
          <a:p>
            <a:r>
              <a:rPr lang="en-US" b="1" dirty="0">
                <a:solidFill>
                  <a:schemeClr val="bg1"/>
                </a:solidFill>
              </a:rPr>
              <a:t>Results</a:t>
            </a:r>
            <a:endParaRPr lang="en-US" dirty="0"/>
          </a:p>
        </p:txBody>
      </p:sp>
      <p:sp>
        <p:nvSpPr>
          <p:cNvPr id="300" name="AutoShape 13"/>
          <p:cNvSpPr>
            <a:spLocks noChangeArrowheads="1"/>
          </p:cNvSpPr>
          <p:nvPr/>
        </p:nvSpPr>
        <p:spPr bwMode="auto">
          <a:xfrm>
            <a:off x="26770877" y="38370982"/>
            <a:ext cx="2947123" cy="3281549"/>
          </a:xfrm>
          <a:prstGeom prst="roundRect">
            <a:avLst>
              <a:gd name="adj" fmla="val 0"/>
            </a:avLst>
          </a:prstGeom>
          <a:solidFill>
            <a:schemeClr val="tx1"/>
          </a:solidFill>
          <a:ln>
            <a:solidFill>
              <a:schemeClr val="bg1"/>
            </a:solidFill>
            <a:headEnd/>
            <a:tailEnd/>
          </a:ln>
        </p:spPr>
        <p:style>
          <a:lnRef idx="1">
            <a:schemeClr val="accent4"/>
          </a:lnRef>
          <a:fillRef idx="2">
            <a:schemeClr val="accent4"/>
          </a:fillRef>
          <a:effectRef idx="1">
            <a:schemeClr val="accent4"/>
          </a:effectRef>
          <a:fontRef idx="minor">
            <a:schemeClr val="dk1"/>
          </a:fontRef>
        </p:style>
        <p:txBody>
          <a:bodyPr wrap="none" anchor="ctr"/>
          <a:lstStyle/>
          <a:p>
            <a:pPr defTabSz="4389438"/>
            <a:endParaRPr lang="en-US" b="1" dirty="0" smtClean="0">
              <a:solidFill>
                <a:schemeClr val="bg1"/>
              </a:solidFill>
            </a:endParaRPr>
          </a:p>
          <a:p>
            <a:pPr defTabSz="4389438"/>
            <a:endParaRPr lang="en-US" b="1" dirty="0">
              <a:solidFill>
                <a:schemeClr val="bg1"/>
              </a:solidFill>
            </a:endParaRPr>
          </a:p>
        </p:txBody>
      </p:sp>
      <p:sp>
        <p:nvSpPr>
          <p:cNvPr id="4" name="TextBox 3"/>
          <p:cNvSpPr txBox="1"/>
          <p:nvPr/>
        </p:nvSpPr>
        <p:spPr>
          <a:xfrm>
            <a:off x="26831276" y="38461320"/>
            <a:ext cx="2893001" cy="2862322"/>
          </a:xfrm>
          <a:prstGeom prst="rect">
            <a:avLst/>
          </a:prstGeom>
          <a:noFill/>
        </p:spPr>
        <p:txBody>
          <a:bodyPr wrap="square" numCol="1" spcCol="720000" rtlCol="0">
            <a:spAutoFit/>
          </a:bodyPr>
          <a:lstStyle/>
          <a:p>
            <a:r>
              <a:rPr lang="en-US" sz="3200" b="1" dirty="0" smtClean="0">
                <a:solidFill>
                  <a:schemeClr val="bg1"/>
                </a:solidFill>
              </a:rPr>
              <a:t>References</a:t>
            </a:r>
            <a:r>
              <a:rPr lang="en-US" sz="1600" dirty="0" smtClean="0">
                <a:solidFill>
                  <a:schemeClr val="bg1"/>
                </a:solidFill>
              </a:rPr>
              <a:t>:</a:t>
            </a:r>
          </a:p>
          <a:p>
            <a:pPr marL="285750" indent="-285750">
              <a:lnSpc>
                <a:spcPct val="150000"/>
              </a:lnSpc>
              <a:buFont typeface="Arial" charset="0"/>
              <a:buChar char="•"/>
            </a:pPr>
            <a:r>
              <a:rPr lang="en-US" sz="1600" i="1" dirty="0" smtClean="0">
                <a:solidFill>
                  <a:schemeClr val="bg1"/>
                </a:solidFill>
              </a:rPr>
              <a:t>Warburg A.</a:t>
            </a:r>
            <a:r>
              <a:rPr lang="en-US" sz="1600" dirty="0" smtClean="0">
                <a:solidFill>
                  <a:schemeClr val="bg1"/>
                </a:solidFill>
              </a:rPr>
              <a:t>, </a:t>
            </a:r>
            <a:r>
              <a:rPr lang="en-US" sz="1600" b="1" dirty="0" err="1" smtClean="0">
                <a:solidFill>
                  <a:schemeClr val="bg1"/>
                </a:solidFill>
              </a:rPr>
              <a:t>L'Atlas</a:t>
            </a:r>
            <a:r>
              <a:rPr lang="en-US" sz="1600" b="1" dirty="0" smtClean="0">
                <a:solidFill>
                  <a:schemeClr val="bg1"/>
                </a:solidFill>
              </a:rPr>
              <a:t> </a:t>
            </a:r>
            <a:r>
              <a:rPr lang="en-US" sz="1600" b="1" dirty="0" err="1" smtClean="0">
                <a:solidFill>
                  <a:schemeClr val="bg1"/>
                </a:solidFill>
              </a:rPr>
              <a:t>Mnémosyne</a:t>
            </a:r>
            <a:endParaRPr lang="en-US" sz="1600" b="1" dirty="0" smtClean="0">
              <a:solidFill>
                <a:schemeClr val="bg1"/>
              </a:solidFill>
            </a:endParaRPr>
          </a:p>
          <a:p>
            <a:pPr marL="285750" indent="-285750">
              <a:lnSpc>
                <a:spcPct val="150000"/>
              </a:lnSpc>
              <a:buFont typeface="Arial" charset="0"/>
              <a:buChar char="•"/>
            </a:pPr>
            <a:r>
              <a:rPr lang="en-US" sz="1600" dirty="0" err="1" smtClean="0">
                <a:solidFill>
                  <a:schemeClr val="bg1"/>
                </a:solidFill>
              </a:rPr>
              <a:t>warburg.library.cornell.edu</a:t>
            </a:r>
            <a:endParaRPr lang="en-US" sz="1600" dirty="0" smtClean="0">
              <a:solidFill>
                <a:schemeClr val="bg1"/>
              </a:solidFill>
            </a:endParaRPr>
          </a:p>
          <a:p>
            <a:pPr marL="285750" indent="-285750">
              <a:lnSpc>
                <a:spcPct val="150000"/>
              </a:lnSpc>
              <a:buFont typeface="Arial" charset="0"/>
              <a:buChar char="•"/>
            </a:pPr>
            <a:r>
              <a:rPr lang="en-US" sz="1600" dirty="0" err="1" smtClean="0">
                <a:solidFill>
                  <a:schemeClr val="bg1"/>
                </a:solidFill>
              </a:rPr>
              <a:t>engramma.it</a:t>
            </a:r>
            <a:endParaRPr lang="en-US" sz="1600" dirty="0" smtClean="0">
              <a:solidFill>
                <a:schemeClr val="bg1"/>
              </a:solidFill>
            </a:endParaRPr>
          </a:p>
          <a:p>
            <a:pPr marL="285750" indent="-285750">
              <a:lnSpc>
                <a:spcPct val="150000"/>
              </a:lnSpc>
              <a:buFont typeface="Arial" charset="0"/>
              <a:buChar char="•"/>
            </a:pPr>
            <a:r>
              <a:rPr lang="en-US" sz="1600" dirty="0" smtClean="0">
                <a:solidFill>
                  <a:schemeClr val="bg1"/>
                </a:solidFill>
              </a:rPr>
              <a:t>replica.dhlabdemo.org:5089</a:t>
            </a:r>
          </a:p>
          <a:p>
            <a:pPr marL="285750" indent="-285750">
              <a:lnSpc>
                <a:spcPct val="150000"/>
              </a:lnSpc>
              <a:buFont typeface="Arial" charset="0"/>
              <a:buChar char="•"/>
            </a:pPr>
            <a:r>
              <a:rPr lang="en-US" sz="1600" dirty="0" smtClean="0">
                <a:solidFill>
                  <a:schemeClr val="bg1"/>
                </a:solidFill>
              </a:rPr>
              <a:t>github.com/e-bug/</a:t>
            </a:r>
            <a:r>
              <a:rPr lang="en-US" sz="1600" dirty="0" err="1" smtClean="0">
                <a:solidFill>
                  <a:schemeClr val="bg1"/>
                </a:solidFill>
              </a:rPr>
              <a:t>bilderatlas</a:t>
            </a:r>
            <a:endParaRPr lang="en-US" sz="1600" dirty="0" smtClean="0">
              <a:solidFill>
                <a:schemeClr val="bg1"/>
              </a:solidFill>
            </a:endParaRPr>
          </a:p>
        </p:txBody>
      </p:sp>
      <p:cxnSp>
        <p:nvCxnSpPr>
          <p:cNvPr id="302" name="Connettore 1 272"/>
          <p:cNvCxnSpPr/>
          <p:nvPr/>
        </p:nvCxnSpPr>
        <p:spPr>
          <a:xfrm>
            <a:off x="15745188" y="11772172"/>
            <a:ext cx="0" cy="295542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4" name="Connettore 1 193"/>
          <p:cNvCxnSpPr/>
          <p:nvPr/>
        </p:nvCxnSpPr>
        <p:spPr>
          <a:xfrm flipH="1">
            <a:off x="15722601" y="11790660"/>
            <a:ext cx="7413687" cy="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pic>
        <p:nvPicPr>
          <p:cNvPr id="150" name="Immagine 149"/>
          <p:cNvPicPr>
            <a:picLocks noChangeAspect="1"/>
          </p:cNvPicPr>
          <p:nvPr/>
        </p:nvPicPr>
        <p:blipFill>
          <a:blip r:embed="rId146" cstate="print">
            <a:extLst>
              <a:ext uri="{28A0092B-C50C-407E-A947-70E740481C1C}">
                <a14:useLocalDpi xmlns:a14="http://schemas.microsoft.com/office/drawing/2010/main" val="0"/>
              </a:ext>
            </a:extLst>
          </a:blip>
          <a:stretch>
            <a:fillRect/>
          </a:stretch>
        </p:blipFill>
        <p:spPr>
          <a:xfrm>
            <a:off x="21891783" y="11187632"/>
            <a:ext cx="912234" cy="1256856"/>
          </a:xfrm>
          <a:prstGeom prst="rect">
            <a:avLst/>
          </a:prstGeom>
          <a:ln>
            <a:solidFill>
              <a:schemeClr val="bg1"/>
            </a:solidFill>
          </a:ln>
        </p:spPr>
      </p:pic>
      <p:cxnSp>
        <p:nvCxnSpPr>
          <p:cNvPr id="307" name="Connettore 1 272"/>
          <p:cNvCxnSpPr/>
          <p:nvPr/>
        </p:nvCxnSpPr>
        <p:spPr>
          <a:xfrm flipH="1">
            <a:off x="16263494" y="14592300"/>
            <a:ext cx="9934099" cy="0"/>
          </a:xfrm>
          <a:prstGeom prst="line">
            <a:avLst/>
          </a:prstGeom>
          <a:ln w="508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322" name="Connettore 1 272"/>
          <p:cNvCxnSpPr/>
          <p:nvPr/>
        </p:nvCxnSpPr>
        <p:spPr>
          <a:xfrm flipH="1">
            <a:off x="16254332" y="14558691"/>
            <a:ext cx="2432" cy="28769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4" name="Immagine 153"/>
          <p:cNvPicPr>
            <a:picLocks noChangeAspect="1"/>
          </p:cNvPicPr>
          <p:nvPr/>
        </p:nvPicPr>
        <p:blipFill>
          <a:blip r:embed="rId147" cstate="print">
            <a:extLst>
              <a:ext uri="{28A0092B-C50C-407E-A947-70E740481C1C}">
                <a14:useLocalDpi xmlns:a14="http://schemas.microsoft.com/office/drawing/2010/main" val="0"/>
              </a:ext>
            </a:extLst>
          </a:blip>
          <a:stretch>
            <a:fillRect/>
          </a:stretch>
        </p:blipFill>
        <p:spPr>
          <a:xfrm>
            <a:off x="15600069" y="14727594"/>
            <a:ext cx="774856" cy="1255267"/>
          </a:xfrm>
          <a:prstGeom prst="rect">
            <a:avLst/>
          </a:prstGeom>
        </p:spPr>
      </p:pic>
      <p:pic>
        <p:nvPicPr>
          <p:cNvPr id="231" name="Immagine 230"/>
          <p:cNvPicPr>
            <a:picLocks noChangeAspect="1"/>
          </p:cNvPicPr>
          <p:nvPr/>
        </p:nvPicPr>
        <p:blipFill>
          <a:blip r:embed="rId148" cstate="print">
            <a:extLst>
              <a:ext uri="{28A0092B-C50C-407E-A947-70E740481C1C}">
                <a14:useLocalDpi xmlns:a14="http://schemas.microsoft.com/office/drawing/2010/main" val="0"/>
              </a:ext>
            </a:extLst>
          </a:blip>
          <a:stretch>
            <a:fillRect/>
          </a:stretch>
        </p:blipFill>
        <p:spPr>
          <a:xfrm>
            <a:off x="2284675" y="21656951"/>
            <a:ext cx="2301537" cy="1453510"/>
          </a:xfrm>
          <a:prstGeom prst="rect">
            <a:avLst/>
          </a:prstGeom>
          <a:ln w="57150">
            <a:solidFill>
              <a:schemeClr val="tx1"/>
            </a:solidFill>
          </a:ln>
        </p:spPr>
      </p:pic>
      <p:pic>
        <p:nvPicPr>
          <p:cNvPr id="11" name="Picture 10"/>
          <p:cNvPicPr>
            <a:picLocks noChangeAspect="1"/>
          </p:cNvPicPr>
          <p:nvPr/>
        </p:nvPicPr>
        <p:blipFill>
          <a:blip r:embed="rId149">
            <a:extLst>
              <a:ext uri="{28A0092B-C50C-407E-A947-70E740481C1C}">
                <a14:useLocalDpi xmlns:a14="http://schemas.microsoft.com/office/drawing/2010/main" val="0"/>
              </a:ext>
            </a:extLst>
          </a:blip>
          <a:stretch>
            <a:fillRect/>
          </a:stretch>
        </p:blipFill>
        <p:spPr>
          <a:xfrm>
            <a:off x="19910340" y="26027779"/>
            <a:ext cx="487403" cy="480263"/>
          </a:xfrm>
          <a:prstGeom prst="rect">
            <a:avLst/>
          </a:prstGeom>
          <a:ln w="38100">
            <a:solidFill>
              <a:schemeClr val="bg1">
                <a:lumMod val="75000"/>
              </a:schemeClr>
            </a:solidFill>
          </a:ln>
        </p:spPr>
      </p:pic>
      <p:pic>
        <p:nvPicPr>
          <p:cNvPr id="176" name="Immagine 175"/>
          <p:cNvPicPr>
            <a:picLocks noChangeAspect="1"/>
          </p:cNvPicPr>
          <p:nvPr/>
        </p:nvPicPr>
        <p:blipFill>
          <a:blip r:embed="rId150" cstate="print">
            <a:extLst>
              <a:ext uri="{28A0092B-C50C-407E-A947-70E740481C1C}">
                <a14:useLocalDpi xmlns:a14="http://schemas.microsoft.com/office/drawing/2010/main" val="0"/>
              </a:ext>
            </a:extLst>
          </a:blip>
          <a:stretch>
            <a:fillRect/>
          </a:stretch>
        </p:blipFill>
        <p:spPr>
          <a:xfrm>
            <a:off x="27091467" y="11615252"/>
            <a:ext cx="843575" cy="1402208"/>
          </a:xfrm>
          <a:prstGeom prst="rect">
            <a:avLst/>
          </a:prstGeom>
          <a:ln w="28575">
            <a:solidFill>
              <a:schemeClr val="tx1"/>
            </a:solidFill>
          </a:ln>
        </p:spPr>
      </p:pic>
      <p:pic>
        <p:nvPicPr>
          <p:cNvPr id="236" name="Immagine 235"/>
          <p:cNvPicPr>
            <a:picLocks noChangeAspect="1"/>
          </p:cNvPicPr>
          <p:nvPr/>
        </p:nvPicPr>
        <p:blipFill>
          <a:blip r:embed="rId151" cstate="print">
            <a:extLst>
              <a:ext uri="{28A0092B-C50C-407E-A947-70E740481C1C}">
                <a14:useLocalDpi xmlns:a14="http://schemas.microsoft.com/office/drawing/2010/main" val="0"/>
              </a:ext>
            </a:extLst>
          </a:blip>
          <a:stretch>
            <a:fillRect/>
          </a:stretch>
        </p:blipFill>
        <p:spPr>
          <a:xfrm>
            <a:off x="6426772" y="22079068"/>
            <a:ext cx="1512360" cy="1831468"/>
          </a:xfrm>
          <a:prstGeom prst="rect">
            <a:avLst/>
          </a:prstGeom>
          <a:ln w="57150">
            <a:solidFill>
              <a:schemeClr val="tx1"/>
            </a:solidFill>
          </a:ln>
        </p:spPr>
      </p:pic>
    </p:spTree>
    <p:extLst>
      <p:ext uri="{BB962C8B-B14F-4D97-AF65-F5344CB8AC3E}">
        <p14:creationId xmlns:p14="http://schemas.microsoft.com/office/powerpoint/2010/main" val="2805815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7054</TotalTime>
  <Words>355</Words>
  <Application>Microsoft Macintosh PowerPoint</Application>
  <PresentationFormat>Personalizzato</PresentationFormat>
  <Paragraphs>25</Paragraphs>
  <Slides>1</Slides>
  <Notes>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vt:i4>
      </vt:variant>
    </vt:vector>
  </HeadingPairs>
  <TitlesOfParts>
    <vt:vector size="5" baseType="lpstr">
      <vt:lpstr>Arial</vt:lpstr>
      <vt:lpstr>Calibri</vt:lpstr>
      <vt:lpstr>Calibri Light</vt:lpstr>
      <vt:lpstr>Office Theme</vt:lpstr>
      <vt:lpstr>Presentazione di PowerPoint</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Emanuele Bugliarello</dc:creator>
  <cp:lastModifiedBy>Emanuele Caputo</cp:lastModifiedBy>
  <cp:revision>175</cp:revision>
  <dcterms:created xsi:type="dcterms:W3CDTF">2016-05-04T14:36:46Z</dcterms:created>
  <dcterms:modified xsi:type="dcterms:W3CDTF">2016-05-25T14:39:28Z</dcterms:modified>
</cp:coreProperties>
</file>